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8"/>
  </p:notesMasterIdLst>
  <p:sldIdLst>
    <p:sldId id="256" r:id="rId2"/>
    <p:sldId id="257" r:id="rId3"/>
    <p:sldId id="403" r:id="rId4"/>
    <p:sldId id="414" r:id="rId5"/>
    <p:sldId id="415" r:id="rId6"/>
    <p:sldId id="416" r:id="rId7"/>
    <p:sldId id="258" r:id="rId8"/>
    <p:sldId id="428" r:id="rId9"/>
    <p:sldId id="417" r:id="rId10"/>
    <p:sldId id="418" r:id="rId11"/>
    <p:sldId id="420" r:id="rId12"/>
    <p:sldId id="421" r:id="rId13"/>
    <p:sldId id="422" r:id="rId14"/>
    <p:sldId id="423" r:id="rId15"/>
    <p:sldId id="424" r:id="rId16"/>
    <p:sldId id="425" r:id="rId17"/>
    <p:sldId id="426" r:id="rId18"/>
    <p:sldId id="412" r:id="rId19"/>
    <p:sldId id="437" r:id="rId20"/>
    <p:sldId id="427" r:id="rId21"/>
    <p:sldId id="429" r:id="rId22"/>
    <p:sldId id="432" r:id="rId23"/>
    <p:sldId id="430" r:id="rId24"/>
    <p:sldId id="431" r:id="rId25"/>
    <p:sldId id="433" r:id="rId26"/>
    <p:sldId id="434" r:id="rId27"/>
    <p:sldId id="435" r:id="rId28"/>
    <p:sldId id="436" r:id="rId29"/>
    <p:sldId id="438" r:id="rId30"/>
    <p:sldId id="419" r:id="rId31"/>
    <p:sldId id="439" r:id="rId32"/>
    <p:sldId id="440" r:id="rId33"/>
    <p:sldId id="441" r:id="rId34"/>
    <p:sldId id="450" r:id="rId35"/>
    <p:sldId id="442" r:id="rId36"/>
    <p:sldId id="445" r:id="rId37"/>
    <p:sldId id="443" r:id="rId38"/>
    <p:sldId id="446" r:id="rId39"/>
    <p:sldId id="448" r:id="rId40"/>
    <p:sldId id="447" r:id="rId41"/>
    <p:sldId id="449" r:id="rId42"/>
    <p:sldId id="451" r:id="rId43"/>
    <p:sldId id="452" r:id="rId44"/>
    <p:sldId id="453" r:id="rId45"/>
    <p:sldId id="454" r:id="rId46"/>
    <p:sldId id="455"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87"/>
  </p:normalViewPr>
  <p:slideViewPr>
    <p:cSldViewPr snapToGrid="0" showGuides="1">
      <p:cViewPr varScale="1">
        <p:scale>
          <a:sx n="116" d="100"/>
          <a:sy n="116" d="100"/>
        </p:scale>
        <p:origin x="320" y="17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ata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ata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ata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ata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ata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0.svg"/></Relationships>
</file>

<file path=ppt/diagrams/_rels/drawing10.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s>
</file>

<file path=ppt/diagrams/_rels/drawing1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4" Type="http://schemas.openxmlformats.org/officeDocument/2006/relationships/image" Target="../media/image60.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svg"/><Relationship Id="rId1" Type="http://schemas.openxmlformats.org/officeDocument/2006/relationships/image" Target="../media/image64.png"/><Relationship Id="rId4" Type="http://schemas.openxmlformats.org/officeDocument/2006/relationships/image" Target="../media/image6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5.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svg"/><Relationship Id="rId1" Type="http://schemas.openxmlformats.org/officeDocument/2006/relationships/image" Target="../media/image24.png"/><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33.svg"/><Relationship Id="rId4" Type="http://schemas.openxmlformats.org/officeDocument/2006/relationships/image" Target="../media/image27.svg"/><Relationship Id="rId9" Type="http://schemas.openxmlformats.org/officeDocument/2006/relationships/image" Target="../media/image32.png"/></Relationships>
</file>

<file path=ppt/diagrams/_rels/drawing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svg"/><Relationship Id="rId1" Type="http://schemas.openxmlformats.org/officeDocument/2006/relationships/image" Target="../media/image37.png"/><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4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DDBBD9A-00F5-4BE0-9676-1E4D444350AE}"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2F44334D-9339-4026-A88C-1BDF0CCA417A}">
      <dgm:prSet/>
      <dgm:spPr/>
      <dgm:t>
        <a:bodyPr/>
        <a:lstStyle/>
        <a:p>
          <a:r>
            <a:rPr lang="en-IN" dirty="0"/>
            <a:t>Naive Bayes Classification Algorithm</a:t>
          </a:r>
          <a:endParaRPr lang="en-US" dirty="0"/>
        </a:p>
      </dgm:t>
    </dgm:pt>
    <dgm:pt modelId="{23E5D0D9-62B0-45F4-8CAC-D604A982D3D2}" type="parTrans" cxnId="{C8446FF2-F4D2-458D-9369-E711252D8E24}">
      <dgm:prSet/>
      <dgm:spPr/>
      <dgm:t>
        <a:bodyPr/>
        <a:lstStyle/>
        <a:p>
          <a:endParaRPr lang="en-US"/>
        </a:p>
      </dgm:t>
    </dgm:pt>
    <dgm:pt modelId="{90F22183-63AF-4DB3-BBE1-78C5BABE9A96}" type="sibTrans" cxnId="{C8446FF2-F4D2-458D-9369-E711252D8E24}">
      <dgm:prSet/>
      <dgm:spPr/>
      <dgm:t>
        <a:bodyPr/>
        <a:lstStyle/>
        <a:p>
          <a:endParaRPr lang="en-US"/>
        </a:p>
      </dgm:t>
    </dgm:pt>
    <dgm:pt modelId="{ADC4562A-9A51-4255-AEE9-FDF3DC538222}">
      <dgm:prSet/>
      <dgm:spPr/>
      <dgm:t>
        <a:bodyPr/>
        <a:lstStyle/>
        <a:p>
          <a:r>
            <a:rPr lang="en-IN"/>
            <a:t>The Markov Model</a:t>
          </a:r>
          <a:endParaRPr lang="en-US"/>
        </a:p>
      </dgm:t>
    </dgm:pt>
    <dgm:pt modelId="{9B02B0BA-0923-4690-8573-10CBE087C255}" type="parTrans" cxnId="{25BDC8EA-882A-4647-A3E5-EE165CD5E69F}">
      <dgm:prSet/>
      <dgm:spPr/>
      <dgm:t>
        <a:bodyPr/>
        <a:lstStyle/>
        <a:p>
          <a:endParaRPr lang="en-US"/>
        </a:p>
      </dgm:t>
    </dgm:pt>
    <dgm:pt modelId="{EB3BD964-C955-48A7-AD84-1F0A1043C191}" type="sibTrans" cxnId="{25BDC8EA-882A-4647-A3E5-EE165CD5E69F}">
      <dgm:prSet/>
      <dgm:spPr/>
      <dgm:t>
        <a:bodyPr/>
        <a:lstStyle/>
        <a:p>
          <a:endParaRPr lang="en-US"/>
        </a:p>
      </dgm:t>
    </dgm:pt>
    <dgm:pt modelId="{43915760-1173-4B66-AC03-385F3053C320}">
      <dgm:prSet/>
      <dgm:spPr/>
      <dgm:t>
        <a:bodyPr/>
        <a:lstStyle/>
        <a:p>
          <a:r>
            <a:rPr lang="en-IN"/>
            <a:t>Linear Regression</a:t>
          </a:r>
          <a:endParaRPr lang="en-US"/>
        </a:p>
      </dgm:t>
    </dgm:pt>
    <dgm:pt modelId="{9B75942C-B09D-4055-93D2-7BDC3D798F2B}" type="parTrans" cxnId="{09734EC7-5C2E-4E28-A21E-6A8F666FA180}">
      <dgm:prSet/>
      <dgm:spPr/>
      <dgm:t>
        <a:bodyPr/>
        <a:lstStyle/>
        <a:p>
          <a:endParaRPr lang="en-US"/>
        </a:p>
      </dgm:t>
    </dgm:pt>
    <dgm:pt modelId="{210EC9AE-4909-4227-9B19-EA27921CF988}" type="sibTrans" cxnId="{09734EC7-5C2E-4E28-A21E-6A8F666FA180}">
      <dgm:prSet/>
      <dgm:spPr/>
      <dgm:t>
        <a:bodyPr/>
        <a:lstStyle/>
        <a:p>
          <a:endParaRPr lang="en-US"/>
        </a:p>
      </dgm:t>
    </dgm:pt>
    <dgm:pt modelId="{A375A4A0-2EC1-4E04-8C4D-106EC8AB532D}">
      <dgm:prSet/>
      <dgm:spPr/>
      <dgm:t>
        <a:bodyPr/>
        <a:lstStyle/>
        <a:p>
          <a:r>
            <a:rPr lang="en-IN"/>
            <a:t>Neural Networks </a:t>
          </a:r>
          <a:endParaRPr lang="en-US"/>
        </a:p>
      </dgm:t>
    </dgm:pt>
    <dgm:pt modelId="{A0ED981C-E293-4754-8A86-59D981215FA5}" type="parTrans" cxnId="{4D079ED8-4EE5-48DC-B47C-93E4ED1D0376}">
      <dgm:prSet/>
      <dgm:spPr/>
      <dgm:t>
        <a:bodyPr/>
        <a:lstStyle/>
        <a:p>
          <a:endParaRPr lang="en-US"/>
        </a:p>
      </dgm:t>
    </dgm:pt>
    <dgm:pt modelId="{806E1989-45FC-4533-AEB7-59A32D1E7EC5}" type="sibTrans" cxnId="{4D079ED8-4EE5-48DC-B47C-93E4ED1D0376}">
      <dgm:prSet/>
      <dgm:spPr/>
      <dgm:t>
        <a:bodyPr/>
        <a:lstStyle/>
        <a:p>
          <a:endParaRPr lang="en-US"/>
        </a:p>
      </dgm:t>
    </dgm:pt>
    <dgm:pt modelId="{8C6C05BB-37DB-49AA-B551-7CBFA86FD526}">
      <dgm:prSet/>
      <dgm:spPr/>
      <dgm:t>
        <a:bodyPr/>
        <a:lstStyle/>
        <a:p>
          <a:r>
            <a:rPr lang="en-IN"/>
            <a:t>Deep learning</a:t>
          </a:r>
          <a:endParaRPr lang="en-US"/>
        </a:p>
      </dgm:t>
    </dgm:pt>
    <dgm:pt modelId="{38F7CBDC-F118-4B47-958E-8C2950B1AB5A}" type="parTrans" cxnId="{ED1EA42D-0D9B-40EF-8FD2-2DF614E0FDA2}">
      <dgm:prSet/>
      <dgm:spPr/>
      <dgm:t>
        <a:bodyPr/>
        <a:lstStyle/>
        <a:p>
          <a:endParaRPr lang="en-US"/>
        </a:p>
      </dgm:t>
    </dgm:pt>
    <dgm:pt modelId="{8AD4F910-CEF5-4C13-9110-5850AC910848}" type="sibTrans" cxnId="{ED1EA42D-0D9B-40EF-8FD2-2DF614E0FDA2}">
      <dgm:prSet/>
      <dgm:spPr/>
      <dgm:t>
        <a:bodyPr/>
        <a:lstStyle/>
        <a:p>
          <a:endParaRPr lang="en-US"/>
        </a:p>
      </dgm:t>
    </dgm:pt>
    <dgm:pt modelId="{864171E5-D618-493A-9A1A-52FD152746DA}">
      <dgm:prSet/>
      <dgm:spPr/>
      <dgm:t>
        <a:bodyPr/>
        <a:lstStyle/>
        <a:p>
          <a:r>
            <a:rPr lang="en-IN"/>
            <a:t>Ensemble Methods to Boost Prediction Accuracy</a:t>
          </a:r>
          <a:endParaRPr lang="en-US"/>
        </a:p>
      </dgm:t>
    </dgm:pt>
    <dgm:pt modelId="{51666240-5746-4AEA-B099-4D614CCECB9B}" type="parTrans" cxnId="{01BE618E-4003-4C1D-8C6B-21C49BAABE42}">
      <dgm:prSet/>
      <dgm:spPr/>
      <dgm:t>
        <a:bodyPr/>
        <a:lstStyle/>
        <a:p>
          <a:endParaRPr lang="en-US"/>
        </a:p>
      </dgm:t>
    </dgm:pt>
    <dgm:pt modelId="{BF609DDC-4ED3-4DAA-B440-6271223F795E}" type="sibTrans" cxnId="{01BE618E-4003-4C1D-8C6B-21C49BAABE42}">
      <dgm:prSet/>
      <dgm:spPr/>
      <dgm:t>
        <a:bodyPr/>
        <a:lstStyle/>
        <a:p>
          <a:endParaRPr lang="en-US"/>
        </a:p>
      </dgm:t>
    </dgm:pt>
    <dgm:pt modelId="{C4028ABD-B9B5-E249-8D07-B3E0EE5705B9}" type="pres">
      <dgm:prSet presAssocID="{BDDBBD9A-00F5-4BE0-9676-1E4D444350AE}" presName="vert0" presStyleCnt="0">
        <dgm:presLayoutVars>
          <dgm:dir/>
          <dgm:animOne val="branch"/>
          <dgm:animLvl val="lvl"/>
        </dgm:presLayoutVars>
      </dgm:prSet>
      <dgm:spPr/>
    </dgm:pt>
    <dgm:pt modelId="{BFCD64E7-4B55-D343-A8AD-F17758DA61B5}" type="pres">
      <dgm:prSet presAssocID="{2F44334D-9339-4026-A88C-1BDF0CCA417A}" presName="thickLine" presStyleLbl="alignNode1" presStyleIdx="0" presStyleCnt="6"/>
      <dgm:spPr/>
    </dgm:pt>
    <dgm:pt modelId="{71314AC0-8550-7B4C-A9DC-B9C496960B13}" type="pres">
      <dgm:prSet presAssocID="{2F44334D-9339-4026-A88C-1BDF0CCA417A}" presName="horz1" presStyleCnt="0"/>
      <dgm:spPr/>
    </dgm:pt>
    <dgm:pt modelId="{4F4D88FC-1990-9B4E-8F16-7B9E3C448B70}" type="pres">
      <dgm:prSet presAssocID="{2F44334D-9339-4026-A88C-1BDF0CCA417A}" presName="tx1" presStyleLbl="revTx" presStyleIdx="0" presStyleCnt="6"/>
      <dgm:spPr/>
    </dgm:pt>
    <dgm:pt modelId="{57F1C32C-97FC-1D43-A788-75E45B739B88}" type="pres">
      <dgm:prSet presAssocID="{2F44334D-9339-4026-A88C-1BDF0CCA417A}" presName="vert1" presStyleCnt="0"/>
      <dgm:spPr/>
    </dgm:pt>
    <dgm:pt modelId="{164D939D-5B67-0346-BDD3-99EEF1CA2C3C}" type="pres">
      <dgm:prSet presAssocID="{ADC4562A-9A51-4255-AEE9-FDF3DC538222}" presName="thickLine" presStyleLbl="alignNode1" presStyleIdx="1" presStyleCnt="6"/>
      <dgm:spPr/>
    </dgm:pt>
    <dgm:pt modelId="{DFDBE2A2-2840-6141-8B27-649F53B11480}" type="pres">
      <dgm:prSet presAssocID="{ADC4562A-9A51-4255-AEE9-FDF3DC538222}" presName="horz1" presStyleCnt="0"/>
      <dgm:spPr/>
    </dgm:pt>
    <dgm:pt modelId="{D85C69D2-7F52-B840-B01A-19CE9CD8C6E1}" type="pres">
      <dgm:prSet presAssocID="{ADC4562A-9A51-4255-AEE9-FDF3DC538222}" presName="tx1" presStyleLbl="revTx" presStyleIdx="1" presStyleCnt="6"/>
      <dgm:spPr/>
    </dgm:pt>
    <dgm:pt modelId="{DC7E886F-7672-E34E-9AD0-4E9D37280B1A}" type="pres">
      <dgm:prSet presAssocID="{ADC4562A-9A51-4255-AEE9-FDF3DC538222}" presName="vert1" presStyleCnt="0"/>
      <dgm:spPr/>
    </dgm:pt>
    <dgm:pt modelId="{A9660D70-5C48-9B46-9C20-64577124F9E3}" type="pres">
      <dgm:prSet presAssocID="{43915760-1173-4B66-AC03-385F3053C320}" presName="thickLine" presStyleLbl="alignNode1" presStyleIdx="2" presStyleCnt="6"/>
      <dgm:spPr/>
    </dgm:pt>
    <dgm:pt modelId="{9E2AF631-5EE2-CF4B-B480-A9842EB31B62}" type="pres">
      <dgm:prSet presAssocID="{43915760-1173-4B66-AC03-385F3053C320}" presName="horz1" presStyleCnt="0"/>
      <dgm:spPr/>
    </dgm:pt>
    <dgm:pt modelId="{F75A0382-D66D-1C4A-B53C-0D51296ADD2F}" type="pres">
      <dgm:prSet presAssocID="{43915760-1173-4B66-AC03-385F3053C320}" presName="tx1" presStyleLbl="revTx" presStyleIdx="2" presStyleCnt="6"/>
      <dgm:spPr/>
    </dgm:pt>
    <dgm:pt modelId="{2D247990-7C64-B146-90E3-A7C909BC5B61}" type="pres">
      <dgm:prSet presAssocID="{43915760-1173-4B66-AC03-385F3053C320}" presName="vert1" presStyleCnt="0"/>
      <dgm:spPr/>
    </dgm:pt>
    <dgm:pt modelId="{80F50B0B-B26C-814D-99AE-424DF5BEA490}" type="pres">
      <dgm:prSet presAssocID="{A375A4A0-2EC1-4E04-8C4D-106EC8AB532D}" presName="thickLine" presStyleLbl="alignNode1" presStyleIdx="3" presStyleCnt="6"/>
      <dgm:spPr/>
    </dgm:pt>
    <dgm:pt modelId="{947FE233-03CD-2C4C-8DB4-C886E0440E4F}" type="pres">
      <dgm:prSet presAssocID="{A375A4A0-2EC1-4E04-8C4D-106EC8AB532D}" presName="horz1" presStyleCnt="0"/>
      <dgm:spPr/>
    </dgm:pt>
    <dgm:pt modelId="{34CDF9DD-37FD-B246-8A4E-41AB981BCD64}" type="pres">
      <dgm:prSet presAssocID="{A375A4A0-2EC1-4E04-8C4D-106EC8AB532D}" presName="tx1" presStyleLbl="revTx" presStyleIdx="3" presStyleCnt="6"/>
      <dgm:spPr/>
    </dgm:pt>
    <dgm:pt modelId="{74A50BCA-441D-BF43-A710-47B61AFA20DB}" type="pres">
      <dgm:prSet presAssocID="{A375A4A0-2EC1-4E04-8C4D-106EC8AB532D}" presName="vert1" presStyleCnt="0"/>
      <dgm:spPr/>
    </dgm:pt>
    <dgm:pt modelId="{62DA2FF4-04F1-6C48-8784-972F4C5C95B1}" type="pres">
      <dgm:prSet presAssocID="{8C6C05BB-37DB-49AA-B551-7CBFA86FD526}" presName="thickLine" presStyleLbl="alignNode1" presStyleIdx="4" presStyleCnt="6"/>
      <dgm:spPr/>
    </dgm:pt>
    <dgm:pt modelId="{05718529-5DE5-684F-B021-832275D5D758}" type="pres">
      <dgm:prSet presAssocID="{8C6C05BB-37DB-49AA-B551-7CBFA86FD526}" presName="horz1" presStyleCnt="0"/>
      <dgm:spPr/>
    </dgm:pt>
    <dgm:pt modelId="{9FF73444-1C03-D443-A280-5966C6D6DD6F}" type="pres">
      <dgm:prSet presAssocID="{8C6C05BB-37DB-49AA-B551-7CBFA86FD526}" presName="tx1" presStyleLbl="revTx" presStyleIdx="4" presStyleCnt="6"/>
      <dgm:spPr/>
    </dgm:pt>
    <dgm:pt modelId="{925BF038-C891-8945-96F9-D5F6A6674F6B}" type="pres">
      <dgm:prSet presAssocID="{8C6C05BB-37DB-49AA-B551-7CBFA86FD526}" presName="vert1" presStyleCnt="0"/>
      <dgm:spPr/>
    </dgm:pt>
    <dgm:pt modelId="{C4A6B21B-21B3-E247-899C-495A59F73366}" type="pres">
      <dgm:prSet presAssocID="{864171E5-D618-493A-9A1A-52FD152746DA}" presName="thickLine" presStyleLbl="alignNode1" presStyleIdx="5" presStyleCnt="6"/>
      <dgm:spPr/>
    </dgm:pt>
    <dgm:pt modelId="{45A5D766-ACF1-1A46-85F9-D26E8BB68802}" type="pres">
      <dgm:prSet presAssocID="{864171E5-D618-493A-9A1A-52FD152746DA}" presName="horz1" presStyleCnt="0"/>
      <dgm:spPr/>
    </dgm:pt>
    <dgm:pt modelId="{F4AD1EE8-ACA7-F34F-9703-0BEB6ED3F4E3}" type="pres">
      <dgm:prSet presAssocID="{864171E5-D618-493A-9A1A-52FD152746DA}" presName="tx1" presStyleLbl="revTx" presStyleIdx="5" presStyleCnt="6"/>
      <dgm:spPr/>
    </dgm:pt>
    <dgm:pt modelId="{B45FFAB7-25A3-164D-8A53-75588AEDC11A}" type="pres">
      <dgm:prSet presAssocID="{864171E5-D618-493A-9A1A-52FD152746DA}" presName="vert1" presStyleCnt="0"/>
      <dgm:spPr/>
    </dgm:pt>
  </dgm:ptLst>
  <dgm:cxnLst>
    <dgm:cxn modelId="{83221725-34A4-A541-92F9-C2C96CD9F30A}" type="presOf" srcId="{A375A4A0-2EC1-4E04-8C4D-106EC8AB532D}" destId="{34CDF9DD-37FD-B246-8A4E-41AB981BCD64}" srcOrd="0" destOrd="0" presId="urn:microsoft.com/office/officeart/2008/layout/LinedList"/>
    <dgm:cxn modelId="{ED1EA42D-0D9B-40EF-8FD2-2DF614E0FDA2}" srcId="{BDDBBD9A-00F5-4BE0-9676-1E4D444350AE}" destId="{8C6C05BB-37DB-49AA-B551-7CBFA86FD526}" srcOrd="4" destOrd="0" parTransId="{38F7CBDC-F118-4B47-958E-8C2950B1AB5A}" sibTransId="{8AD4F910-CEF5-4C13-9110-5850AC910848}"/>
    <dgm:cxn modelId="{CFF6914D-7AF1-8D43-B273-279D8EC082E7}" type="presOf" srcId="{864171E5-D618-493A-9A1A-52FD152746DA}" destId="{F4AD1EE8-ACA7-F34F-9703-0BEB6ED3F4E3}" srcOrd="0" destOrd="0" presId="urn:microsoft.com/office/officeart/2008/layout/LinedList"/>
    <dgm:cxn modelId="{A6D4505B-6AD8-184D-A2F0-41FD46DF8B9D}" type="presOf" srcId="{BDDBBD9A-00F5-4BE0-9676-1E4D444350AE}" destId="{C4028ABD-B9B5-E249-8D07-B3E0EE5705B9}" srcOrd="0" destOrd="0" presId="urn:microsoft.com/office/officeart/2008/layout/LinedList"/>
    <dgm:cxn modelId="{4640FC70-4EBF-4244-9F14-3EB7E0E799E2}" type="presOf" srcId="{8C6C05BB-37DB-49AA-B551-7CBFA86FD526}" destId="{9FF73444-1C03-D443-A280-5966C6D6DD6F}" srcOrd="0" destOrd="0" presId="urn:microsoft.com/office/officeart/2008/layout/LinedList"/>
    <dgm:cxn modelId="{8CD8AE7A-FE14-B44B-907E-18A594A89D2E}" type="presOf" srcId="{43915760-1173-4B66-AC03-385F3053C320}" destId="{F75A0382-D66D-1C4A-B53C-0D51296ADD2F}" srcOrd="0" destOrd="0" presId="urn:microsoft.com/office/officeart/2008/layout/LinedList"/>
    <dgm:cxn modelId="{01BE618E-4003-4C1D-8C6B-21C49BAABE42}" srcId="{BDDBBD9A-00F5-4BE0-9676-1E4D444350AE}" destId="{864171E5-D618-493A-9A1A-52FD152746DA}" srcOrd="5" destOrd="0" parTransId="{51666240-5746-4AEA-B099-4D614CCECB9B}" sibTransId="{BF609DDC-4ED3-4DAA-B440-6271223F795E}"/>
    <dgm:cxn modelId="{09734EC7-5C2E-4E28-A21E-6A8F666FA180}" srcId="{BDDBBD9A-00F5-4BE0-9676-1E4D444350AE}" destId="{43915760-1173-4B66-AC03-385F3053C320}" srcOrd="2" destOrd="0" parTransId="{9B75942C-B09D-4055-93D2-7BDC3D798F2B}" sibTransId="{210EC9AE-4909-4227-9B19-EA27921CF988}"/>
    <dgm:cxn modelId="{02B972CC-09BB-0544-BC5C-58B0125BABB7}" type="presOf" srcId="{2F44334D-9339-4026-A88C-1BDF0CCA417A}" destId="{4F4D88FC-1990-9B4E-8F16-7B9E3C448B70}" srcOrd="0" destOrd="0" presId="urn:microsoft.com/office/officeart/2008/layout/LinedList"/>
    <dgm:cxn modelId="{B8D0E2D5-D78D-664E-9660-76C4F0CB9061}" type="presOf" srcId="{ADC4562A-9A51-4255-AEE9-FDF3DC538222}" destId="{D85C69D2-7F52-B840-B01A-19CE9CD8C6E1}" srcOrd="0" destOrd="0" presId="urn:microsoft.com/office/officeart/2008/layout/LinedList"/>
    <dgm:cxn modelId="{4D079ED8-4EE5-48DC-B47C-93E4ED1D0376}" srcId="{BDDBBD9A-00F5-4BE0-9676-1E4D444350AE}" destId="{A375A4A0-2EC1-4E04-8C4D-106EC8AB532D}" srcOrd="3" destOrd="0" parTransId="{A0ED981C-E293-4754-8A86-59D981215FA5}" sibTransId="{806E1989-45FC-4533-AEB7-59A32D1E7EC5}"/>
    <dgm:cxn modelId="{25BDC8EA-882A-4647-A3E5-EE165CD5E69F}" srcId="{BDDBBD9A-00F5-4BE0-9676-1E4D444350AE}" destId="{ADC4562A-9A51-4255-AEE9-FDF3DC538222}" srcOrd="1" destOrd="0" parTransId="{9B02B0BA-0923-4690-8573-10CBE087C255}" sibTransId="{EB3BD964-C955-48A7-AD84-1F0A1043C191}"/>
    <dgm:cxn modelId="{C8446FF2-F4D2-458D-9369-E711252D8E24}" srcId="{BDDBBD9A-00F5-4BE0-9676-1E4D444350AE}" destId="{2F44334D-9339-4026-A88C-1BDF0CCA417A}" srcOrd="0" destOrd="0" parTransId="{23E5D0D9-62B0-45F4-8CAC-D604A982D3D2}" sibTransId="{90F22183-63AF-4DB3-BBE1-78C5BABE9A96}"/>
    <dgm:cxn modelId="{AF9930B3-C1E8-0E43-AD03-B288DEBC613C}" type="presParOf" srcId="{C4028ABD-B9B5-E249-8D07-B3E0EE5705B9}" destId="{BFCD64E7-4B55-D343-A8AD-F17758DA61B5}" srcOrd="0" destOrd="0" presId="urn:microsoft.com/office/officeart/2008/layout/LinedList"/>
    <dgm:cxn modelId="{D6D33CB5-B48D-8A40-B81C-D8B739D400FC}" type="presParOf" srcId="{C4028ABD-B9B5-E249-8D07-B3E0EE5705B9}" destId="{71314AC0-8550-7B4C-A9DC-B9C496960B13}" srcOrd="1" destOrd="0" presId="urn:microsoft.com/office/officeart/2008/layout/LinedList"/>
    <dgm:cxn modelId="{6D0553AA-F951-EC46-8FD6-83029DFD4E6C}" type="presParOf" srcId="{71314AC0-8550-7B4C-A9DC-B9C496960B13}" destId="{4F4D88FC-1990-9B4E-8F16-7B9E3C448B70}" srcOrd="0" destOrd="0" presId="urn:microsoft.com/office/officeart/2008/layout/LinedList"/>
    <dgm:cxn modelId="{175C3783-C2FC-1147-9A8C-C60EA7B47CC9}" type="presParOf" srcId="{71314AC0-8550-7B4C-A9DC-B9C496960B13}" destId="{57F1C32C-97FC-1D43-A788-75E45B739B88}" srcOrd="1" destOrd="0" presId="urn:microsoft.com/office/officeart/2008/layout/LinedList"/>
    <dgm:cxn modelId="{AEDAC306-46B7-5E48-90B8-386A715956A9}" type="presParOf" srcId="{C4028ABD-B9B5-E249-8D07-B3E0EE5705B9}" destId="{164D939D-5B67-0346-BDD3-99EEF1CA2C3C}" srcOrd="2" destOrd="0" presId="urn:microsoft.com/office/officeart/2008/layout/LinedList"/>
    <dgm:cxn modelId="{F564B86E-F23D-9D43-A26B-760D54E01017}" type="presParOf" srcId="{C4028ABD-B9B5-E249-8D07-B3E0EE5705B9}" destId="{DFDBE2A2-2840-6141-8B27-649F53B11480}" srcOrd="3" destOrd="0" presId="urn:microsoft.com/office/officeart/2008/layout/LinedList"/>
    <dgm:cxn modelId="{666A1FEB-DB8C-0448-8B2C-EC78C312EA9E}" type="presParOf" srcId="{DFDBE2A2-2840-6141-8B27-649F53B11480}" destId="{D85C69D2-7F52-B840-B01A-19CE9CD8C6E1}" srcOrd="0" destOrd="0" presId="urn:microsoft.com/office/officeart/2008/layout/LinedList"/>
    <dgm:cxn modelId="{7698BF23-F643-DD42-A5F2-458552324446}" type="presParOf" srcId="{DFDBE2A2-2840-6141-8B27-649F53B11480}" destId="{DC7E886F-7672-E34E-9AD0-4E9D37280B1A}" srcOrd="1" destOrd="0" presId="urn:microsoft.com/office/officeart/2008/layout/LinedList"/>
    <dgm:cxn modelId="{C8254DA8-324C-3C4F-8A55-B7D2666F528C}" type="presParOf" srcId="{C4028ABD-B9B5-E249-8D07-B3E0EE5705B9}" destId="{A9660D70-5C48-9B46-9C20-64577124F9E3}" srcOrd="4" destOrd="0" presId="urn:microsoft.com/office/officeart/2008/layout/LinedList"/>
    <dgm:cxn modelId="{B0B47C38-3747-A845-A73C-C5651C46BDD7}" type="presParOf" srcId="{C4028ABD-B9B5-E249-8D07-B3E0EE5705B9}" destId="{9E2AF631-5EE2-CF4B-B480-A9842EB31B62}" srcOrd="5" destOrd="0" presId="urn:microsoft.com/office/officeart/2008/layout/LinedList"/>
    <dgm:cxn modelId="{146B6C32-1E43-8142-A9BB-00C6F077B499}" type="presParOf" srcId="{9E2AF631-5EE2-CF4B-B480-A9842EB31B62}" destId="{F75A0382-D66D-1C4A-B53C-0D51296ADD2F}" srcOrd="0" destOrd="0" presId="urn:microsoft.com/office/officeart/2008/layout/LinedList"/>
    <dgm:cxn modelId="{C8CEB321-5CF4-654B-81BA-D4BCEB575DC7}" type="presParOf" srcId="{9E2AF631-5EE2-CF4B-B480-A9842EB31B62}" destId="{2D247990-7C64-B146-90E3-A7C909BC5B61}" srcOrd="1" destOrd="0" presId="urn:microsoft.com/office/officeart/2008/layout/LinedList"/>
    <dgm:cxn modelId="{DA7687AE-CF81-A74A-80E0-32A4E9B0E3FD}" type="presParOf" srcId="{C4028ABD-B9B5-E249-8D07-B3E0EE5705B9}" destId="{80F50B0B-B26C-814D-99AE-424DF5BEA490}" srcOrd="6" destOrd="0" presId="urn:microsoft.com/office/officeart/2008/layout/LinedList"/>
    <dgm:cxn modelId="{1E6D48CB-FC8C-6943-A7B9-F7461F487D4F}" type="presParOf" srcId="{C4028ABD-B9B5-E249-8D07-B3E0EE5705B9}" destId="{947FE233-03CD-2C4C-8DB4-C886E0440E4F}" srcOrd="7" destOrd="0" presId="urn:microsoft.com/office/officeart/2008/layout/LinedList"/>
    <dgm:cxn modelId="{C127180C-A8BA-E042-9DC5-6980B2030207}" type="presParOf" srcId="{947FE233-03CD-2C4C-8DB4-C886E0440E4F}" destId="{34CDF9DD-37FD-B246-8A4E-41AB981BCD64}" srcOrd="0" destOrd="0" presId="urn:microsoft.com/office/officeart/2008/layout/LinedList"/>
    <dgm:cxn modelId="{ECE963CD-2622-6B41-B08C-90A1072097E0}" type="presParOf" srcId="{947FE233-03CD-2C4C-8DB4-C886E0440E4F}" destId="{74A50BCA-441D-BF43-A710-47B61AFA20DB}" srcOrd="1" destOrd="0" presId="urn:microsoft.com/office/officeart/2008/layout/LinedList"/>
    <dgm:cxn modelId="{8A57E4B6-5A0D-0F46-AB88-E509736C52F9}" type="presParOf" srcId="{C4028ABD-B9B5-E249-8D07-B3E0EE5705B9}" destId="{62DA2FF4-04F1-6C48-8784-972F4C5C95B1}" srcOrd="8" destOrd="0" presId="urn:microsoft.com/office/officeart/2008/layout/LinedList"/>
    <dgm:cxn modelId="{59FC2750-4468-4A49-953F-89F14C7EDA0E}" type="presParOf" srcId="{C4028ABD-B9B5-E249-8D07-B3E0EE5705B9}" destId="{05718529-5DE5-684F-B021-832275D5D758}" srcOrd="9" destOrd="0" presId="urn:microsoft.com/office/officeart/2008/layout/LinedList"/>
    <dgm:cxn modelId="{4F4C581A-F4B7-574D-9304-AE276FE4B625}" type="presParOf" srcId="{05718529-5DE5-684F-B021-832275D5D758}" destId="{9FF73444-1C03-D443-A280-5966C6D6DD6F}" srcOrd="0" destOrd="0" presId="urn:microsoft.com/office/officeart/2008/layout/LinedList"/>
    <dgm:cxn modelId="{D8CCB0ED-0787-C543-99E7-C369F5A5ADB5}" type="presParOf" srcId="{05718529-5DE5-684F-B021-832275D5D758}" destId="{925BF038-C891-8945-96F9-D5F6A6674F6B}" srcOrd="1" destOrd="0" presId="urn:microsoft.com/office/officeart/2008/layout/LinedList"/>
    <dgm:cxn modelId="{3817788D-3D2F-AC43-B8DB-EAF0489EA739}" type="presParOf" srcId="{C4028ABD-B9B5-E249-8D07-B3E0EE5705B9}" destId="{C4A6B21B-21B3-E247-899C-495A59F73366}" srcOrd="10" destOrd="0" presId="urn:microsoft.com/office/officeart/2008/layout/LinedList"/>
    <dgm:cxn modelId="{BAB8F86C-653C-CC45-9E33-378C067E6659}" type="presParOf" srcId="{C4028ABD-B9B5-E249-8D07-B3E0EE5705B9}" destId="{45A5D766-ACF1-1A46-85F9-D26E8BB68802}" srcOrd="11" destOrd="0" presId="urn:microsoft.com/office/officeart/2008/layout/LinedList"/>
    <dgm:cxn modelId="{42350892-B6E5-DB48-B9D1-11A2C9FA3471}" type="presParOf" srcId="{45A5D766-ACF1-1A46-85F9-D26E8BB68802}" destId="{F4AD1EE8-ACA7-F34F-9703-0BEB6ED3F4E3}" srcOrd="0" destOrd="0" presId="urn:microsoft.com/office/officeart/2008/layout/LinedList"/>
    <dgm:cxn modelId="{EE2F680F-258D-A54F-B7AC-BE1E0E5E3915}" type="presParOf" srcId="{45A5D766-ACF1-1A46-85F9-D26E8BB68802}" destId="{B45FFAB7-25A3-164D-8A53-75588AEDC11A}"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08F5B9F-44F8-41BB-9C23-1774989DF285}"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7C8546FB-780C-431C-847B-899CBFA5015C}">
      <dgm:prSet/>
      <dgm:spPr/>
      <dgm:t>
        <a:bodyPr/>
        <a:lstStyle/>
        <a:p>
          <a:pPr>
            <a:lnSpc>
              <a:spcPct val="100000"/>
            </a:lnSpc>
          </a:pPr>
          <a:r>
            <a:rPr lang="en-IN" dirty="0"/>
            <a:t>Suppose you want to predict the results of a soccer game to be played by Team X. </a:t>
          </a:r>
          <a:endParaRPr lang="en-US" dirty="0"/>
        </a:p>
      </dgm:t>
    </dgm:pt>
    <dgm:pt modelId="{7BD79428-D506-40E3-87EF-F54858129910}" type="parTrans" cxnId="{617199E8-98D4-4C00-A27E-96D8E26754FD}">
      <dgm:prSet/>
      <dgm:spPr/>
      <dgm:t>
        <a:bodyPr/>
        <a:lstStyle/>
        <a:p>
          <a:endParaRPr lang="en-US"/>
        </a:p>
      </dgm:t>
    </dgm:pt>
    <dgm:pt modelId="{8D87977F-8BEA-46F9-ABF3-8BF27EE368ED}" type="sibTrans" cxnId="{617199E8-98D4-4C00-A27E-96D8E26754FD}">
      <dgm:prSet/>
      <dgm:spPr/>
      <dgm:t>
        <a:bodyPr/>
        <a:lstStyle/>
        <a:p>
          <a:endParaRPr lang="en-US"/>
        </a:p>
      </dgm:t>
    </dgm:pt>
    <dgm:pt modelId="{6A8CF1AE-0F74-4446-A5B3-101E8CC641DD}">
      <dgm:prSet/>
      <dgm:spPr/>
      <dgm:t>
        <a:bodyPr/>
        <a:lstStyle/>
        <a:p>
          <a:pPr>
            <a:lnSpc>
              <a:spcPct val="100000"/>
            </a:lnSpc>
          </a:pPr>
          <a:r>
            <a:rPr lang="en-IN"/>
            <a:t>The three possible outcomes — called states — are win, loss, or tie.</a:t>
          </a:r>
          <a:endParaRPr lang="en-US"/>
        </a:p>
      </dgm:t>
    </dgm:pt>
    <dgm:pt modelId="{C47AA24B-5EC4-4F12-B598-AC3382D41E53}" type="parTrans" cxnId="{75895BE1-8664-4FA2-90F5-45BA83111E33}">
      <dgm:prSet/>
      <dgm:spPr/>
      <dgm:t>
        <a:bodyPr/>
        <a:lstStyle/>
        <a:p>
          <a:endParaRPr lang="en-US"/>
        </a:p>
      </dgm:t>
    </dgm:pt>
    <dgm:pt modelId="{06A0E510-7B3D-49F4-B49B-2AF1C269F2F1}" type="sibTrans" cxnId="{75895BE1-8664-4FA2-90F5-45BA83111E33}">
      <dgm:prSet/>
      <dgm:spPr/>
      <dgm:t>
        <a:bodyPr/>
        <a:lstStyle/>
        <a:p>
          <a:endParaRPr lang="en-US"/>
        </a:p>
      </dgm:t>
    </dgm:pt>
    <dgm:pt modelId="{7996F825-32B2-43C3-A187-A01A1A71C0DE}">
      <dgm:prSet/>
      <dgm:spPr/>
      <dgm:t>
        <a:bodyPr/>
        <a:lstStyle/>
        <a:p>
          <a:pPr>
            <a:lnSpc>
              <a:spcPct val="100000"/>
            </a:lnSpc>
          </a:pPr>
          <a:r>
            <a:rPr lang="en-IN"/>
            <a:t>Assume that you’ve collected past statistical data on the results of Team X’s soccer games, and that Team X lost its most recent game. </a:t>
          </a:r>
          <a:endParaRPr lang="en-US"/>
        </a:p>
      </dgm:t>
    </dgm:pt>
    <dgm:pt modelId="{A233A317-470A-4C92-AC38-FD553656CB47}" type="parTrans" cxnId="{6C3F9CF7-83F8-432D-A6AE-C1BF066E8F2B}">
      <dgm:prSet/>
      <dgm:spPr/>
      <dgm:t>
        <a:bodyPr/>
        <a:lstStyle/>
        <a:p>
          <a:endParaRPr lang="en-US"/>
        </a:p>
      </dgm:t>
    </dgm:pt>
    <dgm:pt modelId="{717D9A3B-9261-45FA-A169-80C98729BF95}" type="sibTrans" cxnId="{6C3F9CF7-83F8-432D-A6AE-C1BF066E8F2B}">
      <dgm:prSet/>
      <dgm:spPr/>
      <dgm:t>
        <a:bodyPr/>
        <a:lstStyle/>
        <a:p>
          <a:endParaRPr lang="en-US"/>
        </a:p>
      </dgm:t>
    </dgm:pt>
    <dgm:pt modelId="{882A67CB-2C39-45D9-903D-A9F886BFBE5F}">
      <dgm:prSet/>
      <dgm:spPr/>
      <dgm:t>
        <a:bodyPr/>
        <a:lstStyle/>
        <a:p>
          <a:pPr>
            <a:lnSpc>
              <a:spcPct val="100000"/>
            </a:lnSpc>
          </a:pPr>
          <a:r>
            <a:rPr lang="en-IN"/>
            <a:t>You want to predict the outcome of the next soccer game. </a:t>
          </a:r>
          <a:endParaRPr lang="en-US"/>
        </a:p>
      </dgm:t>
    </dgm:pt>
    <dgm:pt modelId="{CD012E5E-C3F9-4659-B6D9-80BF9DE9AEF2}" type="parTrans" cxnId="{3F915165-E7A6-455F-9845-692DC896821A}">
      <dgm:prSet/>
      <dgm:spPr/>
      <dgm:t>
        <a:bodyPr/>
        <a:lstStyle/>
        <a:p>
          <a:endParaRPr lang="en-US"/>
        </a:p>
      </dgm:t>
    </dgm:pt>
    <dgm:pt modelId="{DF891BE5-8879-46CD-A20B-6B18F654AEFE}" type="sibTrans" cxnId="{3F915165-E7A6-455F-9845-692DC896821A}">
      <dgm:prSet/>
      <dgm:spPr/>
      <dgm:t>
        <a:bodyPr/>
        <a:lstStyle/>
        <a:p>
          <a:endParaRPr lang="en-US"/>
        </a:p>
      </dgm:t>
    </dgm:pt>
    <dgm:pt modelId="{B864804A-1314-4AE7-9001-7ECF28D02485}">
      <dgm:prSet/>
      <dgm:spPr/>
      <dgm:t>
        <a:bodyPr/>
        <a:lstStyle/>
        <a:p>
          <a:pPr>
            <a:lnSpc>
              <a:spcPct val="100000"/>
            </a:lnSpc>
          </a:pPr>
          <a:r>
            <a:rPr lang="en-IN"/>
            <a:t>It’s all about guessing whether Team X will win, lose, or tie — relying only on data from past games.</a:t>
          </a:r>
          <a:endParaRPr lang="en-US"/>
        </a:p>
      </dgm:t>
    </dgm:pt>
    <dgm:pt modelId="{F35E4C75-C953-4B16-9524-5B9E6B8E8567}" type="parTrans" cxnId="{470973AC-2814-4EE0-88FE-E3E2947B350E}">
      <dgm:prSet/>
      <dgm:spPr/>
      <dgm:t>
        <a:bodyPr/>
        <a:lstStyle/>
        <a:p>
          <a:endParaRPr lang="en-US"/>
        </a:p>
      </dgm:t>
    </dgm:pt>
    <dgm:pt modelId="{3D972C7C-994F-41D0-81F7-1977E5B0E62A}" type="sibTrans" cxnId="{470973AC-2814-4EE0-88FE-E3E2947B350E}">
      <dgm:prSet/>
      <dgm:spPr/>
      <dgm:t>
        <a:bodyPr/>
        <a:lstStyle/>
        <a:p>
          <a:endParaRPr lang="en-US"/>
        </a:p>
      </dgm:t>
    </dgm:pt>
    <dgm:pt modelId="{BE001811-BE51-4D5D-803E-3E7A4FF552B5}" type="pres">
      <dgm:prSet presAssocID="{508F5B9F-44F8-41BB-9C23-1774989DF285}" presName="root" presStyleCnt="0">
        <dgm:presLayoutVars>
          <dgm:dir/>
          <dgm:resizeHandles val="exact"/>
        </dgm:presLayoutVars>
      </dgm:prSet>
      <dgm:spPr/>
    </dgm:pt>
    <dgm:pt modelId="{13B21BEC-882F-4283-950D-BBB46F04BCEF}" type="pres">
      <dgm:prSet presAssocID="{7C8546FB-780C-431C-847B-899CBFA5015C}" presName="compNode" presStyleCnt="0"/>
      <dgm:spPr/>
    </dgm:pt>
    <dgm:pt modelId="{4EA1DF34-5EE7-4839-BFF2-247CC416F4B5}" type="pres">
      <dgm:prSet presAssocID="{7C8546FB-780C-431C-847B-899CBFA5015C}" presName="bgRect" presStyleLbl="bgShp" presStyleIdx="0" presStyleCnt="5"/>
      <dgm:spPr/>
    </dgm:pt>
    <dgm:pt modelId="{C8AC8B18-82D9-4C4F-91C5-F50A10A22A92}" type="pres">
      <dgm:prSet presAssocID="{7C8546FB-780C-431C-847B-899CBFA5015C}"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Football"/>
        </a:ext>
      </dgm:extLst>
    </dgm:pt>
    <dgm:pt modelId="{E8EDB69D-9782-4526-8E48-EFB5B1641F5D}" type="pres">
      <dgm:prSet presAssocID="{7C8546FB-780C-431C-847B-899CBFA5015C}" presName="spaceRect" presStyleCnt="0"/>
      <dgm:spPr/>
    </dgm:pt>
    <dgm:pt modelId="{38714143-224C-44BE-A2E5-A5631008F51B}" type="pres">
      <dgm:prSet presAssocID="{7C8546FB-780C-431C-847B-899CBFA5015C}" presName="parTx" presStyleLbl="revTx" presStyleIdx="0" presStyleCnt="5">
        <dgm:presLayoutVars>
          <dgm:chMax val="0"/>
          <dgm:chPref val="0"/>
        </dgm:presLayoutVars>
      </dgm:prSet>
      <dgm:spPr/>
    </dgm:pt>
    <dgm:pt modelId="{559E19DE-6BEF-486D-92CA-21D0555A7B94}" type="pres">
      <dgm:prSet presAssocID="{8D87977F-8BEA-46F9-ABF3-8BF27EE368ED}" presName="sibTrans" presStyleCnt="0"/>
      <dgm:spPr/>
    </dgm:pt>
    <dgm:pt modelId="{39408D99-96E9-4249-AE5D-280DE6757A40}" type="pres">
      <dgm:prSet presAssocID="{6A8CF1AE-0F74-4446-A5B3-101E8CC641DD}" presName="compNode" presStyleCnt="0"/>
      <dgm:spPr/>
    </dgm:pt>
    <dgm:pt modelId="{A1F2BD17-DEC3-45DA-95AA-8CFCCB0DF044}" type="pres">
      <dgm:prSet presAssocID="{6A8CF1AE-0F74-4446-A5B3-101E8CC641DD}" presName="bgRect" presStyleLbl="bgShp" presStyleIdx="1" presStyleCnt="5"/>
      <dgm:spPr/>
    </dgm:pt>
    <dgm:pt modelId="{EEB040D7-13CF-4D0B-A158-D34024A88529}" type="pres">
      <dgm:prSet presAssocID="{6A8CF1AE-0F74-4446-A5B3-101E8CC641DD}"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Trophy"/>
        </a:ext>
      </dgm:extLst>
    </dgm:pt>
    <dgm:pt modelId="{04CD2E59-FC8A-412C-A679-5BAC7DE5CD3E}" type="pres">
      <dgm:prSet presAssocID="{6A8CF1AE-0F74-4446-A5B3-101E8CC641DD}" presName="spaceRect" presStyleCnt="0"/>
      <dgm:spPr/>
    </dgm:pt>
    <dgm:pt modelId="{15D53D82-563E-4DDD-A3B9-46636D51D9A0}" type="pres">
      <dgm:prSet presAssocID="{6A8CF1AE-0F74-4446-A5B3-101E8CC641DD}" presName="parTx" presStyleLbl="revTx" presStyleIdx="1" presStyleCnt="5">
        <dgm:presLayoutVars>
          <dgm:chMax val="0"/>
          <dgm:chPref val="0"/>
        </dgm:presLayoutVars>
      </dgm:prSet>
      <dgm:spPr/>
    </dgm:pt>
    <dgm:pt modelId="{47A3FE7D-0892-479F-AAA8-171F765CF47A}" type="pres">
      <dgm:prSet presAssocID="{06A0E510-7B3D-49F4-B49B-2AF1C269F2F1}" presName="sibTrans" presStyleCnt="0"/>
      <dgm:spPr/>
    </dgm:pt>
    <dgm:pt modelId="{16BB394C-3E9B-490C-9532-3FEB7E4DEE71}" type="pres">
      <dgm:prSet presAssocID="{7996F825-32B2-43C3-A187-A01A1A71C0DE}" presName="compNode" presStyleCnt="0"/>
      <dgm:spPr/>
    </dgm:pt>
    <dgm:pt modelId="{422DFB4E-8522-468D-8D54-7651EB4DADE9}" type="pres">
      <dgm:prSet presAssocID="{7996F825-32B2-43C3-A187-A01A1A71C0DE}" presName="bgRect" presStyleLbl="bgShp" presStyleIdx="2" presStyleCnt="5"/>
      <dgm:spPr/>
    </dgm:pt>
    <dgm:pt modelId="{FAB1E2BE-1A68-4A9B-8A34-3C602D53C7FB}" type="pres">
      <dgm:prSet presAssocID="{7996F825-32B2-43C3-A187-A01A1A71C0D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7FD040EC-6228-4FD1-9D5A-171E374F468E}" type="pres">
      <dgm:prSet presAssocID="{7996F825-32B2-43C3-A187-A01A1A71C0DE}" presName="spaceRect" presStyleCnt="0"/>
      <dgm:spPr/>
    </dgm:pt>
    <dgm:pt modelId="{B5754849-9F8B-4641-A578-694BDBD98F59}" type="pres">
      <dgm:prSet presAssocID="{7996F825-32B2-43C3-A187-A01A1A71C0DE}" presName="parTx" presStyleLbl="revTx" presStyleIdx="2" presStyleCnt="5">
        <dgm:presLayoutVars>
          <dgm:chMax val="0"/>
          <dgm:chPref val="0"/>
        </dgm:presLayoutVars>
      </dgm:prSet>
      <dgm:spPr/>
    </dgm:pt>
    <dgm:pt modelId="{EFDBE529-7AB6-47E5-98B1-A513B3BF67AC}" type="pres">
      <dgm:prSet presAssocID="{717D9A3B-9261-45FA-A169-80C98729BF95}" presName="sibTrans" presStyleCnt="0"/>
      <dgm:spPr/>
    </dgm:pt>
    <dgm:pt modelId="{2B1A53E5-5D86-4A4F-987D-047D3650BB87}" type="pres">
      <dgm:prSet presAssocID="{882A67CB-2C39-45D9-903D-A9F886BFBE5F}" presName="compNode" presStyleCnt="0"/>
      <dgm:spPr/>
    </dgm:pt>
    <dgm:pt modelId="{E5265539-DE0E-4BB2-A856-7F1974A2FC46}" type="pres">
      <dgm:prSet presAssocID="{882A67CB-2C39-45D9-903D-A9F886BFBE5F}" presName="bgRect" presStyleLbl="bgShp" presStyleIdx="3" presStyleCnt="5"/>
      <dgm:spPr/>
    </dgm:pt>
    <dgm:pt modelId="{A6D3F9A4-E466-4919-ADD4-7398A48A925C}" type="pres">
      <dgm:prSet presAssocID="{882A67CB-2C39-45D9-903D-A9F886BFBE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occer Player"/>
        </a:ext>
      </dgm:extLst>
    </dgm:pt>
    <dgm:pt modelId="{6E266394-5161-494D-A6A6-9505D7472119}" type="pres">
      <dgm:prSet presAssocID="{882A67CB-2C39-45D9-903D-A9F886BFBE5F}" presName="spaceRect" presStyleCnt="0"/>
      <dgm:spPr/>
    </dgm:pt>
    <dgm:pt modelId="{DFAEBE2A-7116-4F76-8929-84B100D9C68C}" type="pres">
      <dgm:prSet presAssocID="{882A67CB-2C39-45D9-903D-A9F886BFBE5F}" presName="parTx" presStyleLbl="revTx" presStyleIdx="3" presStyleCnt="5">
        <dgm:presLayoutVars>
          <dgm:chMax val="0"/>
          <dgm:chPref val="0"/>
        </dgm:presLayoutVars>
      </dgm:prSet>
      <dgm:spPr/>
    </dgm:pt>
    <dgm:pt modelId="{C15CD513-37BD-4D48-BAC2-441E9807FD70}" type="pres">
      <dgm:prSet presAssocID="{DF891BE5-8879-46CD-A20B-6B18F654AEFE}" presName="sibTrans" presStyleCnt="0"/>
      <dgm:spPr/>
    </dgm:pt>
    <dgm:pt modelId="{F80E779B-3AB9-46A5-B51C-6A7B77B95D4D}" type="pres">
      <dgm:prSet presAssocID="{B864804A-1314-4AE7-9001-7ECF28D02485}" presName="compNode" presStyleCnt="0"/>
      <dgm:spPr/>
    </dgm:pt>
    <dgm:pt modelId="{82335023-7542-4D80-8E2D-E3D4AACCAF81}" type="pres">
      <dgm:prSet presAssocID="{B864804A-1314-4AE7-9001-7ECF28D02485}" presName="bgRect" presStyleLbl="bgShp" presStyleIdx="4" presStyleCnt="5"/>
      <dgm:spPr/>
    </dgm:pt>
    <dgm:pt modelId="{2F0E8A3D-95E1-49B4-B220-720CD62943E5}" type="pres">
      <dgm:prSet presAssocID="{B864804A-1314-4AE7-9001-7ECF28D02485}"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ce"/>
        </a:ext>
      </dgm:extLst>
    </dgm:pt>
    <dgm:pt modelId="{3A1BECC9-083E-45CA-BD37-825F532A98D8}" type="pres">
      <dgm:prSet presAssocID="{B864804A-1314-4AE7-9001-7ECF28D02485}" presName="spaceRect" presStyleCnt="0"/>
      <dgm:spPr/>
    </dgm:pt>
    <dgm:pt modelId="{F3E150BE-F184-42FF-B27E-114B38424080}" type="pres">
      <dgm:prSet presAssocID="{B864804A-1314-4AE7-9001-7ECF28D02485}" presName="parTx" presStyleLbl="revTx" presStyleIdx="4" presStyleCnt="5">
        <dgm:presLayoutVars>
          <dgm:chMax val="0"/>
          <dgm:chPref val="0"/>
        </dgm:presLayoutVars>
      </dgm:prSet>
      <dgm:spPr/>
    </dgm:pt>
  </dgm:ptLst>
  <dgm:cxnLst>
    <dgm:cxn modelId="{0FDC6B21-932D-48AF-9434-2E7CCCE59F54}" type="presOf" srcId="{7996F825-32B2-43C3-A187-A01A1A71C0DE}" destId="{B5754849-9F8B-4641-A578-694BDBD98F59}" srcOrd="0" destOrd="0" presId="urn:microsoft.com/office/officeart/2018/2/layout/IconVerticalSolidList"/>
    <dgm:cxn modelId="{7F6C2D2B-A51F-4FCA-B0AF-CCE65C517D83}" type="presOf" srcId="{6A8CF1AE-0F74-4446-A5B3-101E8CC641DD}" destId="{15D53D82-563E-4DDD-A3B9-46636D51D9A0}" srcOrd="0" destOrd="0" presId="urn:microsoft.com/office/officeart/2018/2/layout/IconVerticalSolidList"/>
    <dgm:cxn modelId="{AAF61034-D4C6-433D-8751-81FB57E3A6DD}" type="presOf" srcId="{508F5B9F-44F8-41BB-9C23-1774989DF285}" destId="{BE001811-BE51-4D5D-803E-3E7A4FF552B5}" srcOrd="0" destOrd="0" presId="urn:microsoft.com/office/officeart/2018/2/layout/IconVerticalSolidList"/>
    <dgm:cxn modelId="{E274BE4B-DB17-49E5-8987-51F81667753A}" type="presOf" srcId="{B864804A-1314-4AE7-9001-7ECF28D02485}" destId="{F3E150BE-F184-42FF-B27E-114B38424080}" srcOrd="0" destOrd="0" presId="urn:microsoft.com/office/officeart/2018/2/layout/IconVerticalSolidList"/>
    <dgm:cxn modelId="{3F915165-E7A6-455F-9845-692DC896821A}" srcId="{508F5B9F-44F8-41BB-9C23-1774989DF285}" destId="{882A67CB-2C39-45D9-903D-A9F886BFBE5F}" srcOrd="3" destOrd="0" parTransId="{CD012E5E-C3F9-4659-B6D9-80BF9DE9AEF2}" sibTransId="{DF891BE5-8879-46CD-A20B-6B18F654AEFE}"/>
    <dgm:cxn modelId="{0CA1D779-C4A6-4560-A6A6-3823C102E36F}" type="presOf" srcId="{882A67CB-2C39-45D9-903D-A9F886BFBE5F}" destId="{DFAEBE2A-7116-4F76-8929-84B100D9C68C}" srcOrd="0" destOrd="0" presId="urn:microsoft.com/office/officeart/2018/2/layout/IconVerticalSolidList"/>
    <dgm:cxn modelId="{470973AC-2814-4EE0-88FE-E3E2947B350E}" srcId="{508F5B9F-44F8-41BB-9C23-1774989DF285}" destId="{B864804A-1314-4AE7-9001-7ECF28D02485}" srcOrd="4" destOrd="0" parTransId="{F35E4C75-C953-4B16-9524-5B9E6B8E8567}" sibTransId="{3D972C7C-994F-41D0-81F7-1977E5B0E62A}"/>
    <dgm:cxn modelId="{D1B588B0-6E82-4328-9459-B116D545B86A}" type="presOf" srcId="{7C8546FB-780C-431C-847B-899CBFA5015C}" destId="{38714143-224C-44BE-A2E5-A5631008F51B}" srcOrd="0" destOrd="0" presId="urn:microsoft.com/office/officeart/2018/2/layout/IconVerticalSolidList"/>
    <dgm:cxn modelId="{75895BE1-8664-4FA2-90F5-45BA83111E33}" srcId="{508F5B9F-44F8-41BB-9C23-1774989DF285}" destId="{6A8CF1AE-0F74-4446-A5B3-101E8CC641DD}" srcOrd="1" destOrd="0" parTransId="{C47AA24B-5EC4-4F12-B598-AC3382D41E53}" sibTransId="{06A0E510-7B3D-49F4-B49B-2AF1C269F2F1}"/>
    <dgm:cxn modelId="{617199E8-98D4-4C00-A27E-96D8E26754FD}" srcId="{508F5B9F-44F8-41BB-9C23-1774989DF285}" destId="{7C8546FB-780C-431C-847B-899CBFA5015C}" srcOrd="0" destOrd="0" parTransId="{7BD79428-D506-40E3-87EF-F54858129910}" sibTransId="{8D87977F-8BEA-46F9-ABF3-8BF27EE368ED}"/>
    <dgm:cxn modelId="{6C3F9CF7-83F8-432D-A6AE-C1BF066E8F2B}" srcId="{508F5B9F-44F8-41BB-9C23-1774989DF285}" destId="{7996F825-32B2-43C3-A187-A01A1A71C0DE}" srcOrd="2" destOrd="0" parTransId="{A233A317-470A-4C92-AC38-FD553656CB47}" sibTransId="{717D9A3B-9261-45FA-A169-80C98729BF95}"/>
    <dgm:cxn modelId="{4B0C0B11-C9ED-4C7C-8CC6-1EEE87DCEE5A}" type="presParOf" srcId="{BE001811-BE51-4D5D-803E-3E7A4FF552B5}" destId="{13B21BEC-882F-4283-950D-BBB46F04BCEF}" srcOrd="0" destOrd="0" presId="urn:microsoft.com/office/officeart/2018/2/layout/IconVerticalSolidList"/>
    <dgm:cxn modelId="{A96CC2E8-5A8E-46EF-9773-04D475F22384}" type="presParOf" srcId="{13B21BEC-882F-4283-950D-BBB46F04BCEF}" destId="{4EA1DF34-5EE7-4839-BFF2-247CC416F4B5}" srcOrd="0" destOrd="0" presId="urn:microsoft.com/office/officeart/2018/2/layout/IconVerticalSolidList"/>
    <dgm:cxn modelId="{48A23BE3-FDD0-4454-9892-E18433FBDF60}" type="presParOf" srcId="{13B21BEC-882F-4283-950D-BBB46F04BCEF}" destId="{C8AC8B18-82D9-4C4F-91C5-F50A10A22A92}" srcOrd="1" destOrd="0" presId="urn:microsoft.com/office/officeart/2018/2/layout/IconVerticalSolidList"/>
    <dgm:cxn modelId="{594FB2B5-8A8C-4FBB-941B-D4D72426AF59}" type="presParOf" srcId="{13B21BEC-882F-4283-950D-BBB46F04BCEF}" destId="{E8EDB69D-9782-4526-8E48-EFB5B1641F5D}" srcOrd="2" destOrd="0" presId="urn:microsoft.com/office/officeart/2018/2/layout/IconVerticalSolidList"/>
    <dgm:cxn modelId="{43665F36-B4E7-40C4-B863-25073C8A5FF7}" type="presParOf" srcId="{13B21BEC-882F-4283-950D-BBB46F04BCEF}" destId="{38714143-224C-44BE-A2E5-A5631008F51B}" srcOrd="3" destOrd="0" presId="urn:microsoft.com/office/officeart/2018/2/layout/IconVerticalSolidList"/>
    <dgm:cxn modelId="{B53B7405-5B8E-4EED-93E1-AB8285BB8236}" type="presParOf" srcId="{BE001811-BE51-4D5D-803E-3E7A4FF552B5}" destId="{559E19DE-6BEF-486D-92CA-21D0555A7B94}" srcOrd="1" destOrd="0" presId="urn:microsoft.com/office/officeart/2018/2/layout/IconVerticalSolidList"/>
    <dgm:cxn modelId="{62DFC624-12AD-4047-8F87-BD7DE70A5A10}" type="presParOf" srcId="{BE001811-BE51-4D5D-803E-3E7A4FF552B5}" destId="{39408D99-96E9-4249-AE5D-280DE6757A40}" srcOrd="2" destOrd="0" presId="urn:microsoft.com/office/officeart/2018/2/layout/IconVerticalSolidList"/>
    <dgm:cxn modelId="{DD9EE467-D07D-435C-B3C8-E85158661051}" type="presParOf" srcId="{39408D99-96E9-4249-AE5D-280DE6757A40}" destId="{A1F2BD17-DEC3-45DA-95AA-8CFCCB0DF044}" srcOrd="0" destOrd="0" presId="urn:microsoft.com/office/officeart/2018/2/layout/IconVerticalSolidList"/>
    <dgm:cxn modelId="{0ABC221C-7070-43B3-9E00-4A3D4E323772}" type="presParOf" srcId="{39408D99-96E9-4249-AE5D-280DE6757A40}" destId="{EEB040D7-13CF-4D0B-A158-D34024A88529}" srcOrd="1" destOrd="0" presId="urn:microsoft.com/office/officeart/2018/2/layout/IconVerticalSolidList"/>
    <dgm:cxn modelId="{848EA24D-4567-455F-99EB-43A9A12863DE}" type="presParOf" srcId="{39408D99-96E9-4249-AE5D-280DE6757A40}" destId="{04CD2E59-FC8A-412C-A679-5BAC7DE5CD3E}" srcOrd="2" destOrd="0" presId="urn:microsoft.com/office/officeart/2018/2/layout/IconVerticalSolidList"/>
    <dgm:cxn modelId="{8E1A830C-1D40-4298-830B-E8BC88F68536}" type="presParOf" srcId="{39408D99-96E9-4249-AE5D-280DE6757A40}" destId="{15D53D82-563E-4DDD-A3B9-46636D51D9A0}" srcOrd="3" destOrd="0" presId="urn:microsoft.com/office/officeart/2018/2/layout/IconVerticalSolidList"/>
    <dgm:cxn modelId="{5FEDB7D0-2708-4EAF-878E-8B8DEED125AB}" type="presParOf" srcId="{BE001811-BE51-4D5D-803E-3E7A4FF552B5}" destId="{47A3FE7D-0892-479F-AAA8-171F765CF47A}" srcOrd="3" destOrd="0" presId="urn:microsoft.com/office/officeart/2018/2/layout/IconVerticalSolidList"/>
    <dgm:cxn modelId="{31BC4613-1ABD-4EAF-BDF4-495150DF38C4}" type="presParOf" srcId="{BE001811-BE51-4D5D-803E-3E7A4FF552B5}" destId="{16BB394C-3E9B-490C-9532-3FEB7E4DEE71}" srcOrd="4" destOrd="0" presId="urn:microsoft.com/office/officeart/2018/2/layout/IconVerticalSolidList"/>
    <dgm:cxn modelId="{E7BED014-CDC8-452E-AD2C-EC10294AB63A}" type="presParOf" srcId="{16BB394C-3E9B-490C-9532-3FEB7E4DEE71}" destId="{422DFB4E-8522-468D-8D54-7651EB4DADE9}" srcOrd="0" destOrd="0" presId="urn:microsoft.com/office/officeart/2018/2/layout/IconVerticalSolidList"/>
    <dgm:cxn modelId="{73266F4F-4056-4CE5-BCEB-B659F1117E8C}" type="presParOf" srcId="{16BB394C-3E9B-490C-9532-3FEB7E4DEE71}" destId="{FAB1E2BE-1A68-4A9B-8A34-3C602D53C7FB}" srcOrd="1" destOrd="0" presId="urn:microsoft.com/office/officeart/2018/2/layout/IconVerticalSolidList"/>
    <dgm:cxn modelId="{82495FAE-5D40-4285-9C86-A00D94275533}" type="presParOf" srcId="{16BB394C-3E9B-490C-9532-3FEB7E4DEE71}" destId="{7FD040EC-6228-4FD1-9D5A-171E374F468E}" srcOrd="2" destOrd="0" presId="urn:microsoft.com/office/officeart/2018/2/layout/IconVerticalSolidList"/>
    <dgm:cxn modelId="{4DDA75F6-E130-4E06-AE0B-B99E7AC1891A}" type="presParOf" srcId="{16BB394C-3E9B-490C-9532-3FEB7E4DEE71}" destId="{B5754849-9F8B-4641-A578-694BDBD98F59}" srcOrd="3" destOrd="0" presId="urn:microsoft.com/office/officeart/2018/2/layout/IconVerticalSolidList"/>
    <dgm:cxn modelId="{A57AD186-AD13-4BC4-A131-ED6EA9FFD76D}" type="presParOf" srcId="{BE001811-BE51-4D5D-803E-3E7A4FF552B5}" destId="{EFDBE529-7AB6-47E5-98B1-A513B3BF67AC}" srcOrd="5" destOrd="0" presId="urn:microsoft.com/office/officeart/2018/2/layout/IconVerticalSolidList"/>
    <dgm:cxn modelId="{3C89288C-C0A1-4EB0-94C6-73C7E6BE2198}" type="presParOf" srcId="{BE001811-BE51-4D5D-803E-3E7A4FF552B5}" destId="{2B1A53E5-5D86-4A4F-987D-047D3650BB87}" srcOrd="6" destOrd="0" presId="urn:microsoft.com/office/officeart/2018/2/layout/IconVerticalSolidList"/>
    <dgm:cxn modelId="{565B84EC-FECD-471D-8FB1-9B1CC4C9E072}" type="presParOf" srcId="{2B1A53E5-5D86-4A4F-987D-047D3650BB87}" destId="{E5265539-DE0E-4BB2-A856-7F1974A2FC46}" srcOrd="0" destOrd="0" presId="urn:microsoft.com/office/officeart/2018/2/layout/IconVerticalSolidList"/>
    <dgm:cxn modelId="{198047B3-0A8A-4AF3-9072-2E8C7BD45B62}" type="presParOf" srcId="{2B1A53E5-5D86-4A4F-987D-047D3650BB87}" destId="{A6D3F9A4-E466-4919-ADD4-7398A48A925C}" srcOrd="1" destOrd="0" presId="urn:microsoft.com/office/officeart/2018/2/layout/IconVerticalSolidList"/>
    <dgm:cxn modelId="{0B30E0DF-09C3-4312-A730-613306EABD6B}" type="presParOf" srcId="{2B1A53E5-5D86-4A4F-987D-047D3650BB87}" destId="{6E266394-5161-494D-A6A6-9505D7472119}" srcOrd="2" destOrd="0" presId="urn:microsoft.com/office/officeart/2018/2/layout/IconVerticalSolidList"/>
    <dgm:cxn modelId="{5057EE64-6824-47BC-948A-38694ECE75A1}" type="presParOf" srcId="{2B1A53E5-5D86-4A4F-987D-047D3650BB87}" destId="{DFAEBE2A-7116-4F76-8929-84B100D9C68C}" srcOrd="3" destOrd="0" presId="urn:microsoft.com/office/officeart/2018/2/layout/IconVerticalSolidList"/>
    <dgm:cxn modelId="{9422B3F6-53A6-4873-8562-2CDF91B1F039}" type="presParOf" srcId="{BE001811-BE51-4D5D-803E-3E7A4FF552B5}" destId="{C15CD513-37BD-4D48-BAC2-441E9807FD70}" srcOrd="7" destOrd="0" presId="urn:microsoft.com/office/officeart/2018/2/layout/IconVerticalSolidList"/>
    <dgm:cxn modelId="{260FD057-CFF5-4F57-ACB1-FD140488A7F9}" type="presParOf" srcId="{BE001811-BE51-4D5D-803E-3E7A4FF552B5}" destId="{F80E779B-3AB9-46A5-B51C-6A7B77B95D4D}" srcOrd="8" destOrd="0" presId="urn:microsoft.com/office/officeart/2018/2/layout/IconVerticalSolidList"/>
    <dgm:cxn modelId="{563540AA-7D43-45C5-B22F-E6C66CAB4932}" type="presParOf" srcId="{F80E779B-3AB9-46A5-B51C-6A7B77B95D4D}" destId="{82335023-7542-4D80-8E2D-E3D4AACCAF81}" srcOrd="0" destOrd="0" presId="urn:microsoft.com/office/officeart/2018/2/layout/IconVerticalSolidList"/>
    <dgm:cxn modelId="{B6529617-7321-4D9D-A56C-80F643854E94}" type="presParOf" srcId="{F80E779B-3AB9-46A5-B51C-6A7B77B95D4D}" destId="{2F0E8A3D-95E1-49B4-B220-720CD62943E5}" srcOrd="1" destOrd="0" presId="urn:microsoft.com/office/officeart/2018/2/layout/IconVerticalSolidList"/>
    <dgm:cxn modelId="{21712CFB-EF5A-40A0-A363-544CE8088752}" type="presParOf" srcId="{F80E779B-3AB9-46A5-B51C-6A7B77B95D4D}" destId="{3A1BECC9-083E-45CA-BD37-825F532A98D8}" srcOrd="2" destOrd="0" presId="urn:microsoft.com/office/officeart/2018/2/layout/IconVerticalSolidList"/>
    <dgm:cxn modelId="{3DD6C3BD-FF3F-4D1F-B0F1-B527B576D426}" type="presParOf" srcId="{F80E779B-3AB9-46A5-B51C-6A7B77B95D4D}" destId="{F3E150BE-F184-42FF-B27E-114B3842408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720239C-6506-471D-B186-1B6FEACB2E9F}" type="doc">
      <dgm:prSet loTypeId="urn:microsoft.com/office/officeart/2018/2/layout/IconLabelDescriptionList" loCatId="icon" qsTypeId="urn:microsoft.com/office/officeart/2005/8/quickstyle/simple1" qsCatId="simple" csTypeId="urn:microsoft.com/office/officeart/2005/8/colors/colorful1" csCatId="colorful" phldr="1"/>
      <dgm:spPr/>
      <dgm:t>
        <a:bodyPr/>
        <a:lstStyle/>
        <a:p>
          <a:endParaRPr lang="en-US"/>
        </a:p>
      </dgm:t>
    </dgm:pt>
    <dgm:pt modelId="{7BF438E3-927F-46B4-9598-2A037DE04E4B}">
      <dgm:prSet/>
      <dgm:spPr/>
      <dgm:t>
        <a:bodyPr/>
        <a:lstStyle/>
        <a:p>
          <a:pPr>
            <a:lnSpc>
              <a:spcPct val="100000"/>
            </a:lnSpc>
            <a:defRPr b="1"/>
          </a:pPr>
          <a:r>
            <a:rPr lang="en-IN" b="1" i="0"/>
            <a:t>Notations:</a:t>
          </a:r>
          <a:endParaRPr lang="en-US"/>
        </a:p>
      </dgm:t>
    </dgm:pt>
    <dgm:pt modelId="{6124AAFD-29C2-4E67-8913-10A0CF258C75}" type="parTrans" cxnId="{ED46DBA3-ED2A-46CA-889B-B0B609B132D3}">
      <dgm:prSet/>
      <dgm:spPr/>
      <dgm:t>
        <a:bodyPr/>
        <a:lstStyle/>
        <a:p>
          <a:endParaRPr lang="en-US"/>
        </a:p>
      </dgm:t>
    </dgm:pt>
    <dgm:pt modelId="{4A75488D-2A51-444E-9870-A3ED2CE397D4}" type="sibTrans" cxnId="{ED46DBA3-ED2A-46CA-889B-B0B609B132D3}">
      <dgm:prSet/>
      <dgm:spPr/>
      <dgm:t>
        <a:bodyPr/>
        <a:lstStyle/>
        <a:p>
          <a:endParaRPr lang="en-US"/>
        </a:p>
      </dgm:t>
    </dgm:pt>
    <dgm:pt modelId="{C1297D05-8E26-410B-BA84-748793FC426A}">
      <dgm:prSet custT="1"/>
      <dgm:spPr/>
      <dgm:t>
        <a:bodyPr/>
        <a:lstStyle/>
        <a:p>
          <a:pPr>
            <a:lnSpc>
              <a:spcPct val="100000"/>
            </a:lnSpc>
          </a:pPr>
          <a:r>
            <a:rPr lang="en-IN" sz="1800" b="0" i="0" dirty="0"/>
            <a:t>X: </a:t>
          </a:r>
          <a:r>
            <a:rPr lang="en-IN" sz="1800" b="0" i="0" dirty="0" err="1"/>
            <a:t>event</a:t>
          </a:r>
          <a:r>
            <a:rPr lang="en-IN" sz="1800" b="0" i="0" baseline="-25000" dirty="0" err="1"/>
            <a:t>t</a:t>
          </a:r>
          <a:r>
            <a:rPr lang="en-IN" sz="1800" b="0" i="0" dirty="0"/>
            <a:t>=future = </a:t>
          </a:r>
        </a:p>
        <a:p>
          <a:pPr>
            <a:lnSpc>
              <a:spcPct val="100000"/>
            </a:lnSpc>
          </a:pPr>
          <a:r>
            <a:rPr lang="en-IN" sz="1800" b="0" i="0" dirty="0"/>
            <a:t>win (Future event - Team X winning)</a:t>
          </a:r>
          <a:endParaRPr lang="en-US" sz="1800" dirty="0"/>
        </a:p>
      </dgm:t>
    </dgm:pt>
    <dgm:pt modelId="{8CCFE19F-2703-4086-B8FE-5196C258B9ED}" type="parTrans" cxnId="{0F115FA5-B0C5-48F4-A21D-943E386DA304}">
      <dgm:prSet/>
      <dgm:spPr/>
      <dgm:t>
        <a:bodyPr/>
        <a:lstStyle/>
        <a:p>
          <a:endParaRPr lang="en-US"/>
        </a:p>
      </dgm:t>
    </dgm:pt>
    <dgm:pt modelId="{7857140A-9BC8-4F90-88D6-1F37FCA45126}" type="sibTrans" cxnId="{0F115FA5-B0C5-48F4-A21D-943E386DA304}">
      <dgm:prSet/>
      <dgm:spPr/>
      <dgm:t>
        <a:bodyPr/>
        <a:lstStyle/>
        <a:p>
          <a:endParaRPr lang="en-US"/>
        </a:p>
      </dgm:t>
    </dgm:pt>
    <dgm:pt modelId="{A236D553-A0DD-4E3F-A0F9-2DA9292F397C}">
      <dgm:prSet custT="1"/>
      <dgm:spPr/>
      <dgm:t>
        <a:bodyPr/>
        <a:lstStyle/>
        <a:p>
          <a:pPr>
            <a:lnSpc>
              <a:spcPct val="100000"/>
            </a:lnSpc>
          </a:pPr>
          <a:r>
            <a:rPr lang="en-IN" sz="1800" b="0" i="0" dirty="0"/>
            <a:t>Y: event</a:t>
          </a:r>
          <a:r>
            <a:rPr lang="en-IN" sz="1800" b="0" i="0" baseline="-25000" dirty="0"/>
            <a:t>t</a:t>
          </a:r>
          <a:r>
            <a:rPr lang="en-IN" sz="1800" b="0" i="0" dirty="0"/>
            <a:t>−1 = </a:t>
          </a:r>
        </a:p>
        <a:p>
          <a:pPr>
            <a:lnSpc>
              <a:spcPct val="100000"/>
            </a:lnSpc>
          </a:pPr>
          <a:r>
            <a:rPr lang="en-IN" sz="1800" b="0" i="0" dirty="0"/>
            <a:t>tie (Past event - Team X tying in the last game)</a:t>
          </a:r>
          <a:endParaRPr lang="en-US" sz="1800" dirty="0"/>
        </a:p>
      </dgm:t>
    </dgm:pt>
    <dgm:pt modelId="{DBC1402B-E900-4A1A-A77A-183DA45BA3F6}" type="parTrans" cxnId="{BD319E86-FEE7-488D-9B86-58E1878DE3CC}">
      <dgm:prSet/>
      <dgm:spPr/>
      <dgm:t>
        <a:bodyPr/>
        <a:lstStyle/>
        <a:p>
          <a:endParaRPr lang="en-US"/>
        </a:p>
      </dgm:t>
    </dgm:pt>
    <dgm:pt modelId="{A971A5FF-780E-4931-B045-F1C4EDC20B45}" type="sibTrans" cxnId="{BD319E86-FEE7-488D-9B86-58E1878DE3CC}">
      <dgm:prSet/>
      <dgm:spPr/>
      <dgm:t>
        <a:bodyPr/>
        <a:lstStyle/>
        <a:p>
          <a:endParaRPr lang="en-US"/>
        </a:p>
      </dgm:t>
    </dgm:pt>
    <dgm:pt modelId="{D65ABCC5-CE30-4ED9-8C57-9F35020D881D}">
      <dgm:prSet custT="1"/>
      <dgm:spPr/>
      <dgm:t>
        <a:bodyPr/>
        <a:lstStyle/>
        <a:p>
          <a:pPr>
            <a:lnSpc>
              <a:spcPct val="100000"/>
            </a:lnSpc>
          </a:pPr>
          <a:r>
            <a:rPr lang="en-IN" sz="1800" b="0" i="0" dirty="0"/>
            <a:t>Z: observation = </a:t>
          </a:r>
        </a:p>
        <a:p>
          <a:pPr>
            <a:lnSpc>
              <a:spcPct val="100000"/>
            </a:lnSpc>
          </a:pPr>
          <a:r>
            <a:rPr lang="en-IN" sz="1800" b="0" i="0" dirty="0"/>
            <a:t>scored a goal in the first 30 minutes</a:t>
          </a:r>
          <a:endParaRPr lang="en-US" sz="1800" dirty="0"/>
        </a:p>
      </dgm:t>
    </dgm:pt>
    <dgm:pt modelId="{2D9FE32B-C9AE-4C2B-A3FF-29C0971A2F63}" type="parTrans" cxnId="{CDD57CDC-EEFE-4D04-9B79-D9C921A70B8F}">
      <dgm:prSet/>
      <dgm:spPr/>
      <dgm:t>
        <a:bodyPr/>
        <a:lstStyle/>
        <a:p>
          <a:endParaRPr lang="en-US"/>
        </a:p>
      </dgm:t>
    </dgm:pt>
    <dgm:pt modelId="{6DBB9AF6-34EB-4F1E-9B57-7231831A1F18}" type="sibTrans" cxnId="{CDD57CDC-EEFE-4D04-9B79-D9C921A70B8F}">
      <dgm:prSet/>
      <dgm:spPr/>
      <dgm:t>
        <a:bodyPr/>
        <a:lstStyle/>
        <a:p>
          <a:endParaRPr lang="en-US"/>
        </a:p>
      </dgm:t>
    </dgm:pt>
    <dgm:pt modelId="{9D70663E-1566-41BE-AF56-712257039311}">
      <dgm:prSet/>
      <dgm:spPr/>
      <dgm:t>
        <a:bodyPr/>
        <a:lstStyle/>
        <a:p>
          <a:pPr>
            <a:lnSpc>
              <a:spcPct val="100000"/>
            </a:lnSpc>
            <a:defRPr b="1"/>
          </a:pPr>
          <a:r>
            <a:rPr lang="en-IN" b="0" i="0"/>
            <a:t>Using Bayes' Theorem and applying the Markov Assumption:</a:t>
          </a:r>
          <a:endParaRPr lang="en-US"/>
        </a:p>
      </dgm:t>
    </dgm:pt>
    <dgm:pt modelId="{D8413A77-97AD-44A5-861F-CEEC1513436A}" type="parTrans" cxnId="{1C5DE3C8-51BA-4A35-8AC9-8EC0C0B39E00}">
      <dgm:prSet/>
      <dgm:spPr/>
      <dgm:t>
        <a:bodyPr/>
        <a:lstStyle/>
        <a:p>
          <a:endParaRPr lang="en-US"/>
        </a:p>
      </dgm:t>
    </dgm:pt>
    <dgm:pt modelId="{2BB03702-5401-4C89-A306-3D7D4FA5100E}" type="sibTrans" cxnId="{1C5DE3C8-51BA-4A35-8AC9-8EC0C0B39E00}">
      <dgm:prSet/>
      <dgm:spPr/>
      <dgm:t>
        <a:bodyPr/>
        <a:lstStyle/>
        <a:p>
          <a:endParaRPr lang="en-US"/>
        </a:p>
      </dgm:t>
    </dgm:pt>
    <dgm:pt modelId="{ED6A9A9D-6C77-45E9-A78E-256FDF0F80C3}" type="pres">
      <dgm:prSet presAssocID="{6720239C-6506-471D-B186-1B6FEACB2E9F}" presName="root" presStyleCnt="0">
        <dgm:presLayoutVars>
          <dgm:dir/>
          <dgm:resizeHandles val="exact"/>
        </dgm:presLayoutVars>
      </dgm:prSet>
      <dgm:spPr/>
    </dgm:pt>
    <dgm:pt modelId="{8A764C80-AF88-4D7E-938A-F7D850DEEF90}" type="pres">
      <dgm:prSet presAssocID="{7BF438E3-927F-46B4-9598-2A037DE04E4B}" presName="compNode" presStyleCnt="0"/>
      <dgm:spPr/>
    </dgm:pt>
    <dgm:pt modelId="{BCA3D8B7-AFD3-4F25-AB51-F17C980ADE13}" type="pres">
      <dgm:prSet presAssocID="{7BF438E3-927F-46B4-9598-2A037DE04E4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ce"/>
        </a:ext>
      </dgm:extLst>
    </dgm:pt>
    <dgm:pt modelId="{CC9837EF-410A-4613-8777-B7EBCAB54D8D}" type="pres">
      <dgm:prSet presAssocID="{7BF438E3-927F-46B4-9598-2A037DE04E4B}" presName="iconSpace" presStyleCnt="0"/>
      <dgm:spPr/>
    </dgm:pt>
    <dgm:pt modelId="{85408115-665F-4D89-A4CC-9D3C06AE7C58}" type="pres">
      <dgm:prSet presAssocID="{7BF438E3-927F-46B4-9598-2A037DE04E4B}" presName="parTx" presStyleLbl="revTx" presStyleIdx="0" presStyleCnt="4">
        <dgm:presLayoutVars>
          <dgm:chMax val="0"/>
          <dgm:chPref val="0"/>
        </dgm:presLayoutVars>
      </dgm:prSet>
      <dgm:spPr/>
    </dgm:pt>
    <dgm:pt modelId="{1CF99D86-D71F-4ECE-A61F-49DA7408900D}" type="pres">
      <dgm:prSet presAssocID="{7BF438E3-927F-46B4-9598-2A037DE04E4B}" presName="txSpace" presStyleCnt="0"/>
      <dgm:spPr/>
    </dgm:pt>
    <dgm:pt modelId="{9F2A3AB8-FB39-4F22-96CD-FAC9D3F16510}" type="pres">
      <dgm:prSet presAssocID="{7BF438E3-927F-46B4-9598-2A037DE04E4B}" presName="desTx" presStyleLbl="revTx" presStyleIdx="1" presStyleCnt="4" custLinFactNeighborX="386" custLinFactNeighborY="-11749">
        <dgm:presLayoutVars/>
      </dgm:prSet>
      <dgm:spPr/>
    </dgm:pt>
    <dgm:pt modelId="{02DC3986-3E1C-4CBA-8D4F-BAC3B453C06B}" type="pres">
      <dgm:prSet presAssocID="{4A75488D-2A51-444E-9870-A3ED2CE397D4}" presName="sibTrans" presStyleCnt="0"/>
      <dgm:spPr/>
    </dgm:pt>
    <dgm:pt modelId="{D48B6D45-0A40-4963-8D8C-54A8BE151A98}" type="pres">
      <dgm:prSet presAssocID="{9D70663E-1566-41BE-AF56-712257039311}" presName="compNode" presStyleCnt="0"/>
      <dgm:spPr/>
    </dgm:pt>
    <dgm:pt modelId="{49244FEB-13D1-4248-B9F4-5A33EA339C7F}" type="pres">
      <dgm:prSet presAssocID="{9D70663E-1566-41BE-AF56-71225703931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C0501937-6073-451A-8E22-C8935AF58443}" type="pres">
      <dgm:prSet presAssocID="{9D70663E-1566-41BE-AF56-712257039311}" presName="iconSpace" presStyleCnt="0"/>
      <dgm:spPr/>
    </dgm:pt>
    <dgm:pt modelId="{87C32209-0277-408C-AAA7-28D0ABDF2CC1}" type="pres">
      <dgm:prSet presAssocID="{9D70663E-1566-41BE-AF56-712257039311}" presName="parTx" presStyleLbl="revTx" presStyleIdx="2" presStyleCnt="4">
        <dgm:presLayoutVars>
          <dgm:chMax val="0"/>
          <dgm:chPref val="0"/>
        </dgm:presLayoutVars>
      </dgm:prSet>
      <dgm:spPr/>
    </dgm:pt>
    <dgm:pt modelId="{F5F609AB-6CCA-441D-9A53-E0D819F1FB81}" type="pres">
      <dgm:prSet presAssocID="{9D70663E-1566-41BE-AF56-712257039311}" presName="txSpace" presStyleCnt="0"/>
      <dgm:spPr/>
    </dgm:pt>
    <dgm:pt modelId="{C8EBE8CB-BC0E-48D9-94B7-B4DF6958089C}" type="pres">
      <dgm:prSet presAssocID="{9D70663E-1566-41BE-AF56-712257039311}" presName="desTx" presStyleLbl="revTx" presStyleIdx="3" presStyleCnt="4">
        <dgm:presLayoutVars/>
      </dgm:prSet>
      <dgm:spPr/>
    </dgm:pt>
  </dgm:ptLst>
  <dgm:cxnLst>
    <dgm:cxn modelId="{711A4005-8C18-4157-BC6E-EEA21D97FC8A}" type="presOf" srcId="{A236D553-A0DD-4E3F-A0F9-2DA9292F397C}" destId="{9F2A3AB8-FB39-4F22-96CD-FAC9D3F16510}" srcOrd="0" destOrd="1" presId="urn:microsoft.com/office/officeart/2018/2/layout/IconLabelDescriptionList"/>
    <dgm:cxn modelId="{7732A61F-D589-4117-A4EA-1761EDC61311}" type="presOf" srcId="{7BF438E3-927F-46B4-9598-2A037DE04E4B}" destId="{85408115-665F-4D89-A4CC-9D3C06AE7C58}" srcOrd="0" destOrd="0" presId="urn:microsoft.com/office/officeart/2018/2/layout/IconLabelDescriptionList"/>
    <dgm:cxn modelId="{BD319E86-FEE7-488D-9B86-58E1878DE3CC}" srcId="{7BF438E3-927F-46B4-9598-2A037DE04E4B}" destId="{A236D553-A0DD-4E3F-A0F9-2DA9292F397C}" srcOrd="1" destOrd="0" parTransId="{DBC1402B-E900-4A1A-A77A-183DA45BA3F6}" sibTransId="{A971A5FF-780E-4931-B045-F1C4EDC20B45}"/>
    <dgm:cxn modelId="{ED46DBA3-ED2A-46CA-889B-B0B609B132D3}" srcId="{6720239C-6506-471D-B186-1B6FEACB2E9F}" destId="{7BF438E3-927F-46B4-9598-2A037DE04E4B}" srcOrd="0" destOrd="0" parTransId="{6124AAFD-29C2-4E67-8913-10A0CF258C75}" sibTransId="{4A75488D-2A51-444E-9870-A3ED2CE397D4}"/>
    <dgm:cxn modelId="{0F115FA5-B0C5-48F4-A21D-943E386DA304}" srcId="{7BF438E3-927F-46B4-9598-2A037DE04E4B}" destId="{C1297D05-8E26-410B-BA84-748793FC426A}" srcOrd="0" destOrd="0" parTransId="{8CCFE19F-2703-4086-B8FE-5196C258B9ED}" sibTransId="{7857140A-9BC8-4F90-88D6-1F37FCA45126}"/>
    <dgm:cxn modelId="{BBBE89BF-ED6D-4AB6-BDE2-2B07E0041A14}" type="presOf" srcId="{9D70663E-1566-41BE-AF56-712257039311}" destId="{87C32209-0277-408C-AAA7-28D0ABDF2CC1}" srcOrd="0" destOrd="0" presId="urn:microsoft.com/office/officeart/2018/2/layout/IconLabelDescriptionList"/>
    <dgm:cxn modelId="{60A381C2-5EBA-44FB-86E1-608C09054D60}" type="presOf" srcId="{C1297D05-8E26-410B-BA84-748793FC426A}" destId="{9F2A3AB8-FB39-4F22-96CD-FAC9D3F16510}" srcOrd="0" destOrd="0" presId="urn:microsoft.com/office/officeart/2018/2/layout/IconLabelDescriptionList"/>
    <dgm:cxn modelId="{1C5DE3C8-51BA-4A35-8AC9-8EC0C0B39E00}" srcId="{6720239C-6506-471D-B186-1B6FEACB2E9F}" destId="{9D70663E-1566-41BE-AF56-712257039311}" srcOrd="1" destOrd="0" parTransId="{D8413A77-97AD-44A5-861F-CEEC1513436A}" sibTransId="{2BB03702-5401-4C89-A306-3D7D4FA5100E}"/>
    <dgm:cxn modelId="{CDD57CDC-EEFE-4D04-9B79-D9C921A70B8F}" srcId="{7BF438E3-927F-46B4-9598-2A037DE04E4B}" destId="{D65ABCC5-CE30-4ED9-8C57-9F35020D881D}" srcOrd="2" destOrd="0" parTransId="{2D9FE32B-C9AE-4C2B-A3FF-29C0971A2F63}" sibTransId="{6DBB9AF6-34EB-4F1E-9B57-7231831A1F18}"/>
    <dgm:cxn modelId="{4E0865EF-1413-4D54-A1E5-C136801203D0}" type="presOf" srcId="{6720239C-6506-471D-B186-1B6FEACB2E9F}" destId="{ED6A9A9D-6C77-45E9-A78E-256FDF0F80C3}" srcOrd="0" destOrd="0" presId="urn:microsoft.com/office/officeart/2018/2/layout/IconLabelDescriptionList"/>
    <dgm:cxn modelId="{D5A134F2-DCE9-4A4C-BFEC-D42836A4E587}" type="presOf" srcId="{D65ABCC5-CE30-4ED9-8C57-9F35020D881D}" destId="{9F2A3AB8-FB39-4F22-96CD-FAC9D3F16510}" srcOrd="0" destOrd="2" presId="urn:microsoft.com/office/officeart/2018/2/layout/IconLabelDescriptionList"/>
    <dgm:cxn modelId="{E2F9EBF4-860A-4932-9155-F318B0F564D7}" type="presParOf" srcId="{ED6A9A9D-6C77-45E9-A78E-256FDF0F80C3}" destId="{8A764C80-AF88-4D7E-938A-F7D850DEEF90}" srcOrd="0" destOrd="0" presId="urn:microsoft.com/office/officeart/2018/2/layout/IconLabelDescriptionList"/>
    <dgm:cxn modelId="{4ADDFEE8-86DE-4179-9A3C-D21BE3529878}" type="presParOf" srcId="{8A764C80-AF88-4D7E-938A-F7D850DEEF90}" destId="{BCA3D8B7-AFD3-4F25-AB51-F17C980ADE13}" srcOrd="0" destOrd="0" presId="urn:microsoft.com/office/officeart/2018/2/layout/IconLabelDescriptionList"/>
    <dgm:cxn modelId="{8367EEAE-1F65-436E-AF5F-E83F0816FF23}" type="presParOf" srcId="{8A764C80-AF88-4D7E-938A-F7D850DEEF90}" destId="{CC9837EF-410A-4613-8777-B7EBCAB54D8D}" srcOrd="1" destOrd="0" presId="urn:microsoft.com/office/officeart/2018/2/layout/IconLabelDescriptionList"/>
    <dgm:cxn modelId="{DA498AEB-9ADF-4E54-8170-D8EC40AD33FC}" type="presParOf" srcId="{8A764C80-AF88-4D7E-938A-F7D850DEEF90}" destId="{85408115-665F-4D89-A4CC-9D3C06AE7C58}" srcOrd="2" destOrd="0" presId="urn:microsoft.com/office/officeart/2018/2/layout/IconLabelDescriptionList"/>
    <dgm:cxn modelId="{9F0F4B68-BE5E-4618-9023-1CFA55C56F4B}" type="presParOf" srcId="{8A764C80-AF88-4D7E-938A-F7D850DEEF90}" destId="{1CF99D86-D71F-4ECE-A61F-49DA7408900D}" srcOrd="3" destOrd="0" presId="urn:microsoft.com/office/officeart/2018/2/layout/IconLabelDescriptionList"/>
    <dgm:cxn modelId="{993987F9-615F-41F2-8A9B-9F3F72B93255}" type="presParOf" srcId="{8A764C80-AF88-4D7E-938A-F7D850DEEF90}" destId="{9F2A3AB8-FB39-4F22-96CD-FAC9D3F16510}" srcOrd="4" destOrd="0" presId="urn:microsoft.com/office/officeart/2018/2/layout/IconLabelDescriptionList"/>
    <dgm:cxn modelId="{11375D07-C67F-4615-9850-BFB3460FC203}" type="presParOf" srcId="{ED6A9A9D-6C77-45E9-A78E-256FDF0F80C3}" destId="{02DC3986-3E1C-4CBA-8D4F-BAC3B453C06B}" srcOrd="1" destOrd="0" presId="urn:microsoft.com/office/officeart/2018/2/layout/IconLabelDescriptionList"/>
    <dgm:cxn modelId="{DD14F516-E3F4-46F6-830C-95EC526EEF72}" type="presParOf" srcId="{ED6A9A9D-6C77-45E9-A78E-256FDF0F80C3}" destId="{D48B6D45-0A40-4963-8D8C-54A8BE151A98}" srcOrd="2" destOrd="0" presId="urn:microsoft.com/office/officeart/2018/2/layout/IconLabelDescriptionList"/>
    <dgm:cxn modelId="{E859A1DF-4903-4AF7-BA86-BAA739DD5B2E}" type="presParOf" srcId="{D48B6D45-0A40-4963-8D8C-54A8BE151A98}" destId="{49244FEB-13D1-4248-B9F4-5A33EA339C7F}" srcOrd="0" destOrd="0" presId="urn:microsoft.com/office/officeart/2018/2/layout/IconLabelDescriptionList"/>
    <dgm:cxn modelId="{D054D540-1BE9-41E9-9D93-A8CCD66A1AE8}" type="presParOf" srcId="{D48B6D45-0A40-4963-8D8C-54A8BE151A98}" destId="{C0501937-6073-451A-8E22-C8935AF58443}" srcOrd="1" destOrd="0" presId="urn:microsoft.com/office/officeart/2018/2/layout/IconLabelDescriptionList"/>
    <dgm:cxn modelId="{F1D5E792-271B-432C-91BE-FB26AFA629F2}" type="presParOf" srcId="{D48B6D45-0A40-4963-8D8C-54A8BE151A98}" destId="{87C32209-0277-408C-AAA7-28D0ABDF2CC1}" srcOrd="2" destOrd="0" presId="urn:microsoft.com/office/officeart/2018/2/layout/IconLabelDescriptionList"/>
    <dgm:cxn modelId="{F77E00CD-A8E6-4BBC-A388-3E4AD1A2CB8E}" type="presParOf" srcId="{D48B6D45-0A40-4963-8D8C-54A8BE151A98}" destId="{F5F609AB-6CCA-441D-9A53-E0D819F1FB81}" srcOrd="3" destOrd="0" presId="urn:microsoft.com/office/officeart/2018/2/layout/IconLabelDescriptionList"/>
    <dgm:cxn modelId="{10F01F26-7E19-4BD5-8A92-0A75BDA7986A}" type="presParOf" srcId="{D48B6D45-0A40-4963-8D8C-54A8BE151A98}" destId="{C8EBE8CB-BC0E-48D9-94B7-B4DF6958089C}"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5E20878-43D3-497B-BD4A-78248E110B94}"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0D44BCBF-1418-4CE4-B53F-83AC2F5B4618}">
      <dgm:prSet/>
      <dgm:spPr/>
      <dgm:t>
        <a:bodyPr/>
        <a:lstStyle/>
        <a:p>
          <a:pPr algn="just"/>
          <a:r>
            <a:rPr lang="en-IN" b="1" i="0"/>
            <a:t>Predictive Usage of Linear Regression:</a:t>
          </a:r>
          <a:endParaRPr lang="en-US"/>
        </a:p>
      </dgm:t>
    </dgm:pt>
    <dgm:pt modelId="{DBE935A2-E219-40E5-A38A-F0E3DA8004AA}" type="parTrans" cxnId="{84DA5BFD-6A86-432B-A98F-31CDAAC75786}">
      <dgm:prSet/>
      <dgm:spPr/>
      <dgm:t>
        <a:bodyPr/>
        <a:lstStyle/>
        <a:p>
          <a:pPr algn="just"/>
          <a:endParaRPr lang="en-US"/>
        </a:p>
      </dgm:t>
    </dgm:pt>
    <dgm:pt modelId="{CCE6B45D-E387-4CDD-A988-0EF74FCB3A98}" type="sibTrans" cxnId="{84DA5BFD-6A86-432B-A98F-31CDAAC75786}">
      <dgm:prSet/>
      <dgm:spPr/>
      <dgm:t>
        <a:bodyPr/>
        <a:lstStyle/>
        <a:p>
          <a:pPr algn="just"/>
          <a:endParaRPr lang="en-US"/>
        </a:p>
      </dgm:t>
    </dgm:pt>
    <dgm:pt modelId="{7B215FD2-6254-4DF3-BB0B-9DD51167EB2D}">
      <dgm:prSet/>
      <dgm:spPr/>
      <dgm:t>
        <a:bodyPr/>
        <a:lstStyle/>
        <a:p>
          <a:pPr algn="just"/>
          <a:r>
            <a:rPr lang="en-IN" b="0" i="0"/>
            <a:t>By having the parameters 'a', 'b', and 'd' calculated from the linear regression model using past data, it becomes feasible to predict the expected delay for the next train by inputting the arrival time into the equation.</a:t>
          </a:r>
          <a:endParaRPr lang="en-US"/>
        </a:p>
      </dgm:t>
    </dgm:pt>
    <dgm:pt modelId="{B0FFD13A-688F-4197-B690-B8BCE04773EB}" type="parTrans" cxnId="{9FF5C7A9-AFB3-470A-A3E9-67FBD644B38D}">
      <dgm:prSet/>
      <dgm:spPr/>
      <dgm:t>
        <a:bodyPr/>
        <a:lstStyle/>
        <a:p>
          <a:pPr algn="just"/>
          <a:endParaRPr lang="en-US"/>
        </a:p>
      </dgm:t>
    </dgm:pt>
    <dgm:pt modelId="{567479F5-91E9-4A89-8331-B54864D3E81B}" type="sibTrans" cxnId="{9FF5C7A9-AFB3-470A-A3E9-67FBD644B38D}">
      <dgm:prSet/>
      <dgm:spPr/>
      <dgm:t>
        <a:bodyPr/>
        <a:lstStyle/>
        <a:p>
          <a:pPr algn="just"/>
          <a:endParaRPr lang="en-US"/>
        </a:p>
      </dgm:t>
    </dgm:pt>
    <dgm:pt modelId="{02389A6C-0CC6-482F-B4CC-FE4AA346644C}">
      <dgm:prSet/>
      <dgm:spPr/>
      <dgm:t>
        <a:bodyPr/>
        <a:lstStyle/>
        <a:p>
          <a:pPr algn="just"/>
          <a:r>
            <a:rPr lang="en-IN" b="1" i="0"/>
            <a:t>Sensitivity to Outliers:</a:t>
          </a:r>
          <a:endParaRPr lang="en-US"/>
        </a:p>
      </dgm:t>
    </dgm:pt>
    <dgm:pt modelId="{0B2214F3-BBBB-4117-AC53-A29C9B950D69}" type="parTrans" cxnId="{CBEDE747-431C-48A9-B8CD-0739A111FBDC}">
      <dgm:prSet/>
      <dgm:spPr/>
      <dgm:t>
        <a:bodyPr/>
        <a:lstStyle/>
        <a:p>
          <a:pPr algn="just"/>
          <a:endParaRPr lang="en-US"/>
        </a:p>
      </dgm:t>
    </dgm:pt>
    <dgm:pt modelId="{AD47CA44-8B0C-4CB8-8259-9B84A91DD8B2}" type="sibTrans" cxnId="{CBEDE747-431C-48A9-B8CD-0739A111FBDC}">
      <dgm:prSet/>
      <dgm:spPr/>
      <dgm:t>
        <a:bodyPr/>
        <a:lstStyle/>
        <a:p>
          <a:pPr algn="just"/>
          <a:endParaRPr lang="en-US"/>
        </a:p>
      </dgm:t>
    </dgm:pt>
    <dgm:pt modelId="{DBEF21AD-E80E-45B7-8E29-CB2D58A1BF07}">
      <dgm:prSet/>
      <dgm:spPr/>
      <dgm:t>
        <a:bodyPr/>
        <a:lstStyle/>
        <a:p>
          <a:pPr algn="just"/>
          <a:r>
            <a:rPr lang="en-IN" b="0" i="0"/>
            <a:t>Outliers, which are extreme or unusual data points, can significantly impact the linear regression model's accuracy and bias its results.</a:t>
          </a:r>
          <a:endParaRPr lang="en-US"/>
        </a:p>
      </dgm:t>
    </dgm:pt>
    <dgm:pt modelId="{2EB1E817-A7A6-4BA2-908B-C2CA40486B9E}" type="parTrans" cxnId="{55583BF6-F8A7-45AE-AE20-83CF34B64CDB}">
      <dgm:prSet/>
      <dgm:spPr/>
      <dgm:t>
        <a:bodyPr/>
        <a:lstStyle/>
        <a:p>
          <a:pPr algn="just"/>
          <a:endParaRPr lang="en-US"/>
        </a:p>
      </dgm:t>
    </dgm:pt>
    <dgm:pt modelId="{76024216-60FE-4438-9E9E-B47C9E9AC9CB}" type="sibTrans" cxnId="{55583BF6-F8A7-45AE-AE20-83CF34B64CDB}">
      <dgm:prSet/>
      <dgm:spPr/>
      <dgm:t>
        <a:bodyPr/>
        <a:lstStyle/>
        <a:p>
          <a:pPr algn="just"/>
          <a:endParaRPr lang="en-US"/>
        </a:p>
      </dgm:t>
    </dgm:pt>
    <dgm:pt modelId="{40EAD8A3-2CBA-4566-8B18-7A6A0BD6B728}">
      <dgm:prSet/>
      <dgm:spPr/>
      <dgm:t>
        <a:bodyPr/>
        <a:lstStyle/>
        <a:p>
          <a:pPr algn="just"/>
          <a:r>
            <a:rPr lang="en-IN" b="0" i="0"/>
            <a:t>It's recommended to identify and handle outliers appropriately, such as by removing them from the training dataset, to improve the model's performance.</a:t>
          </a:r>
          <a:endParaRPr lang="en-US"/>
        </a:p>
      </dgm:t>
    </dgm:pt>
    <dgm:pt modelId="{153873FE-B76E-4433-B8AE-A43A5E558916}" type="parTrans" cxnId="{6EFBC2B0-81C6-48A4-8EBF-052B189FB990}">
      <dgm:prSet/>
      <dgm:spPr/>
      <dgm:t>
        <a:bodyPr/>
        <a:lstStyle/>
        <a:p>
          <a:pPr algn="just"/>
          <a:endParaRPr lang="en-US"/>
        </a:p>
      </dgm:t>
    </dgm:pt>
    <dgm:pt modelId="{6D7D130F-6B19-4122-8B4D-112F0FD1FF45}" type="sibTrans" cxnId="{6EFBC2B0-81C6-48A4-8EBF-052B189FB990}">
      <dgm:prSet/>
      <dgm:spPr/>
      <dgm:t>
        <a:bodyPr/>
        <a:lstStyle/>
        <a:p>
          <a:pPr algn="just"/>
          <a:endParaRPr lang="en-US"/>
        </a:p>
      </dgm:t>
    </dgm:pt>
    <dgm:pt modelId="{C204B9E4-E847-A640-A20A-2999394F1AE3}" type="pres">
      <dgm:prSet presAssocID="{D5E20878-43D3-497B-BD4A-78248E110B94}" presName="linear" presStyleCnt="0">
        <dgm:presLayoutVars>
          <dgm:dir/>
          <dgm:animLvl val="lvl"/>
          <dgm:resizeHandles val="exact"/>
        </dgm:presLayoutVars>
      </dgm:prSet>
      <dgm:spPr/>
    </dgm:pt>
    <dgm:pt modelId="{0A324662-057F-E549-891C-4A37C1638D5E}" type="pres">
      <dgm:prSet presAssocID="{0D44BCBF-1418-4CE4-B53F-83AC2F5B4618}" presName="parentLin" presStyleCnt="0"/>
      <dgm:spPr/>
    </dgm:pt>
    <dgm:pt modelId="{5F001DF5-EC64-564A-B9FB-C85CE450C732}" type="pres">
      <dgm:prSet presAssocID="{0D44BCBF-1418-4CE4-B53F-83AC2F5B4618}" presName="parentLeftMargin" presStyleLbl="node1" presStyleIdx="0" presStyleCnt="2"/>
      <dgm:spPr/>
    </dgm:pt>
    <dgm:pt modelId="{83831A51-DC7D-0149-BD03-84CB92DBF279}" type="pres">
      <dgm:prSet presAssocID="{0D44BCBF-1418-4CE4-B53F-83AC2F5B4618}" presName="parentText" presStyleLbl="node1" presStyleIdx="0" presStyleCnt="2">
        <dgm:presLayoutVars>
          <dgm:chMax val="0"/>
          <dgm:bulletEnabled val="1"/>
        </dgm:presLayoutVars>
      </dgm:prSet>
      <dgm:spPr/>
    </dgm:pt>
    <dgm:pt modelId="{DAB486F0-C998-E34E-8C0F-8D75502BC210}" type="pres">
      <dgm:prSet presAssocID="{0D44BCBF-1418-4CE4-B53F-83AC2F5B4618}" presName="negativeSpace" presStyleCnt="0"/>
      <dgm:spPr/>
    </dgm:pt>
    <dgm:pt modelId="{47FE90D8-335E-904B-90B0-32CBE539F833}" type="pres">
      <dgm:prSet presAssocID="{0D44BCBF-1418-4CE4-B53F-83AC2F5B4618}" presName="childText" presStyleLbl="conFgAcc1" presStyleIdx="0" presStyleCnt="2">
        <dgm:presLayoutVars>
          <dgm:bulletEnabled val="1"/>
        </dgm:presLayoutVars>
      </dgm:prSet>
      <dgm:spPr/>
    </dgm:pt>
    <dgm:pt modelId="{ABDDFB98-B571-604F-B50B-800162D8C074}" type="pres">
      <dgm:prSet presAssocID="{CCE6B45D-E387-4CDD-A988-0EF74FCB3A98}" presName="spaceBetweenRectangles" presStyleCnt="0"/>
      <dgm:spPr/>
    </dgm:pt>
    <dgm:pt modelId="{0CDD18F2-F29C-444D-B8F8-490F2A2C393F}" type="pres">
      <dgm:prSet presAssocID="{02389A6C-0CC6-482F-B4CC-FE4AA346644C}" presName="parentLin" presStyleCnt="0"/>
      <dgm:spPr/>
    </dgm:pt>
    <dgm:pt modelId="{0544E183-2396-7B46-9433-8F8B8F46E3A4}" type="pres">
      <dgm:prSet presAssocID="{02389A6C-0CC6-482F-B4CC-FE4AA346644C}" presName="parentLeftMargin" presStyleLbl="node1" presStyleIdx="0" presStyleCnt="2"/>
      <dgm:spPr/>
    </dgm:pt>
    <dgm:pt modelId="{ECD29511-FDE8-8041-83A2-93C3A3C7BC82}" type="pres">
      <dgm:prSet presAssocID="{02389A6C-0CC6-482F-B4CC-FE4AA346644C}" presName="parentText" presStyleLbl="node1" presStyleIdx="1" presStyleCnt="2">
        <dgm:presLayoutVars>
          <dgm:chMax val="0"/>
          <dgm:bulletEnabled val="1"/>
        </dgm:presLayoutVars>
      </dgm:prSet>
      <dgm:spPr/>
    </dgm:pt>
    <dgm:pt modelId="{32B1DC3E-88F5-AA43-ACB0-7501C6AD9218}" type="pres">
      <dgm:prSet presAssocID="{02389A6C-0CC6-482F-B4CC-FE4AA346644C}" presName="negativeSpace" presStyleCnt="0"/>
      <dgm:spPr/>
    </dgm:pt>
    <dgm:pt modelId="{ED3F228A-3110-134D-AA9A-52EF413994FE}" type="pres">
      <dgm:prSet presAssocID="{02389A6C-0CC6-482F-B4CC-FE4AA346644C}" presName="childText" presStyleLbl="conFgAcc1" presStyleIdx="1" presStyleCnt="2">
        <dgm:presLayoutVars>
          <dgm:bulletEnabled val="1"/>
        </dgm:presLayoutVars>
      </dgm:prSet>
      <dgm:spPr/>
    </dgm:pt>
  </dgm:ptLst>
  <dgm:cxnLst>
    <dgm:cxn modelId="{1C61C138-DD31-F949-904E-216208658DBB}" type="presOf" srcId="{02389A6C-0CC6-482F-B4CC-FE4AA346644C}" destId="{ECD29511-FDE8-8041-83A2-93C3A3C7BC82}" srcOrd="1" destOrd="0" presId="urn:microsoft.com/office/officeart/2005/8/layout/list1"/>
    <dgm:cxn modelId="{CBEDE747-431C-48A9-B8CD-0739A111FBDC}" srcId="{D5E20878-43D3-497B-BD4A-78248E110B94}" destId="{02389A6C-0CC6-482F-B4CC-FE4AA346644C}" srcOrd="1" destOrd="0" parTransId="{0B2214F3-BBBB-4117-AC53-A29C9B950D69}" sibTransId="{AD47CA44-8B0C-4CB8-8259-9B84A91DD8B2}"/>
    <dgm:cxn modelId="{7472DA4F-8B25-2543-BB45-B7BCE316B6E1}" type="presOf" srcId="{0D44BCBF-1418-4CE4-B53F-83AC2F5B4618}" destId="{83831A51-DC7D-0149-BD03-84CB92DBF279}" srcOrd="1" destOrd="0" presId="urn:microsoft.com/office/officeart/2005/8/layout/list1"/>
    <dgm:cxn modelId="{16331E59-CBBD-AF43-B5C7-B8E7EAFF443D}" type="presOf" srcId="{0D44BCBF-1418-4CE4-B53F-83AC2F5B4618}" destId="{5F001DF5-EC64-564A-B9FB-C85CE450C732}" srcOrd="0" destOrd="0" presId="urn:microsoft.com/office/officeart/2005/8/layout/list1"/>
    <dgm:cxn modelId="{8D2E505A-B1EF-9B4A-906E-F4E5F19D1368}" type="presOf" srcId="{7B215FD2-6254-4DF3-BB0B-9DD51167EB2D}" destId="{47FE90D8-335E-904B-90B0-32CBE539F833}" srcOrd="0" destOrd="0" presId="urn:microsoft.com/office/officeart/2005/8/layout/list1"/>
    <dgm:cxn modelId="{16E6126C-4871-1C41-8B9A-56B6791BE76B}" type="presOf" srcId="{02389A6C-0CC6-482F-B4CC-FE4AA346644C}" destId="{0544E183-2396-7B46-9433-8F8B8F46E3A4}" srcOrd="0" destOrd="0" presId="urn:microsoft.com/office/officeart/2005/8/layout/list1"/>
    <dgm:cxn modelId="{892A8C97-7C82-5544-AE6D-434263B25B79}" type="presOf" srcId="{D5E20878-43D3-497B-BD4A-78248E110B94}" destId="{C204B9E4-E847-A640-A20A-2999394F1AE3}" srcOrd="0" destOrd="0" presId="urn:microsoft.com/office/officeart/2005/8/layout/list1"/>
    <dgm:cxn modelId="{FAD5549D-3B1E-B044-B587-37B57398713E}" type="presOf" srcId="{DBEF21AD-E80E-45B7-8E29-CB2D58A1BF07}" destId="{ED3F228A-3110-134D-AA9A-52EF413994FE}" srcOrd="0" destOrd="0" presId="urn:microsoft.com/office/officeart/2005/8/layout/list1"/>
    <dgm:cxn modelId="{36B9069E-C1CA-2C49-88DD-ACBB53B2E68C}" type="presOf" srcId="{40EAD8A3-2CBA-4566-8B18-7A6A0BD6B728}" destId="{ED3F228A-3110-134D-AA9A-52EF413994FE}" srcOrd="0" destOrd="1" presId="urn:microsoft.com/office/officeart/2005/8/layout/list1"/>
    <dgm:cxn modelId="{9FF5C7A9-AFB3-470A-A3E9-67FBD644B38D}" srcId="{0D44BCBF-1418-4CE4-B53F-83AC2F5B4618}" destId="{7B215FD2-6254-4DF3-BB0B-9DD51167EB2D}" srcOrd="0" destOrd="0" parTransId="{B0FFD13A-688F-4197-B690-B8BCE04773EB}" sibTransId="{567479F5-91E9-4A89-8331-B54864D3E81B}"/>
    <dgm:cxn modelId="{6EFBC2B0-81C6-48A4-8EBF-052B189FB990}" srcId="{02389A6C-0CC6-482F-B4CC-FE4AA346644C}" destId="{40EAD8A3-2CBA-4566-8B18-7A6A0BD6B728}" srcOrd="1" destOrd="0" parTransId="{153873FE-B76E-4433-B8AE-A43A5E558916}" sibTransId="{6D7D130F-6B19-4122-8B4D-112F0FD1FF45}"/>
    <dgm:cxn modelId="{55583BF6-F8A7-45AE-AE20-83CF34B64CDB}" srcId="{02389A6C-0CC6-482F-B4CC-FE4AA346644C}" destId="{DBEF21AD-E80E-45B7-8E29-CB2D58A1BF07}" srcOrd="0" destOrd="0" parTransId="{2EB1E817-A7A6-4BA2-908B-C2CA40486B9E}" sibTransId="{76024216-60FE-4438-9E9E-B47C9E9AC9CB}"/>
    <dgm:cxn modelId="{84DA5BFD-6A86-432B-A98F-31CDAAC75786}" srcId="{D5E20878-43D3-497B-BD4A-78248E110B94}" destId="{0D44BCBF-1418-4CE4-B53F-83AC2F5B4618}" srcOrd="0" destOrd="0" parTransId="{DBE935A2-E219-40E5-A38A-F0E3DA8004AA}" sibTransId="{CCE6B45D-E387-4CDD-A988-0EF74FCB3A98}"/>
    <dgm:cxn modelId="{E01080C8-630F-AA44-9155-D4709032CB07}" type="presParOf" srcId="{C204B9E4-E847-A640-A20A-2999394F1AE3}" destId="{0A324662-057F-E549-891C-4A37C1638D5E}" srcOrd="0" destOrd="0" presId="urn:microsoft.com/office/officeart/2005/8/layout/list1"/>
    <dgm:cxn modelId="{6302A321-3AC5-074C-80D8-EBC794FFDC38}" type="presParOf" srcId="{0A324662-057F-E549-891C-4A37C1638D5E}" destId="{5F001DF5-EC64-564A-B9FB-C85CE450C732}" srcOrd="0" destOrd="0" presId="urn:microsoft.com/office/officeart/2005/8/layout/list1"/>
    <dgm:cxn modelId="{5BE6896F-A11D-5949-86A8-0BB1D5A1ABDE}" type="presParOf" srcId="{0A324662-057F-E549-891C-4A37C1638D5E}" destId="{83831A51-DC7D-0149-BD03-84CB92DBF279}" srcOrd="1" destOrd="0" presId="urn:microsoft.com/office/officeart/2005/8/layout/list1"/>
    <dgm:cxn modelId="{AD6A3EE6-D33C-7940-A0DE-DCF3B9074802}" type="presParOf" srcId="{C204B9E4-E847-A640-A20A-2999394F1AE3}" destId="{DAB486F0-C998-E34E-8C0F-8D75502BC210}" srcOrd="1" destOrd="0" presId="urn:microsoft.com/office/officeart/2005/8/layout/list1"/>
    <dgm:cxn modelId="{DB427105-B241-5E49-8BAF-53F5FA1D501E}" type="presParOf" srcId="{C204B9E4-E847-A640-A20A-2999394F1AE3}" destId="{47FE90D8-335E-904B-90B0-32CBE539F833}" srcOrd="2" destOrd="0" presId="urn:microsoft.com/office/officeart/2005/8/layout/list1"/>
    <dgm:cxn modelId="{9FA8E2A8-A60F-4946-B916-99A4EFC8BFC8}" type="presParOf" srcId="{C204B9E4-E847-A640-A20A-2999394F1AE3}" destId="{ABDDFB98-B571-604F-B50B-800162D8C074}" srcOrd="3" destOrd="0" presId="urn:microsoft.com/office/officeart/2005/8/layout/list1"/>
    <dgm:cxn modelId="{0C14DAD0-8B1A-3B4B-9BC1-3678A4F14C48}" type="presParOf" srcId="{C204B9E4-E847-A640-A20A-2999394F1AE3}" destId="{0CDD18F2-F29C-444D-B8F8-490F2A2C393F}" srcOrd="4" destOrd="0" presId="urn:microsoft.com/office/officeart/2005/8/layout/list1"/>
    <dgm:cxn modelId="{863863C7-29DF-BA4E-9FA1-7F58501C9B03}" type="presParOf" srcId="{0CDD18F2-F29C-444D-B8F8-490F2A2C393F}" destId="{0544E183-2396-7B46-9433-8F8B8F46E3A4}" srcOrd="0" destOrd="0" presId="urn:microsoft.com/office/officeart/2005/8/layout/list1"/>
    <dgm:cxn modelId="{A7105C5F-268B-ED40-93E8-5B9C0B1C0F92}" type="presParOf" srcId="{0CDD18F2-F29C-444D-B8F8-490F2A2C393F}" destId="{ECD29511-FDE8-8041-83A2-93C3A3C7BC82}" srcOrd="1" destOrd="0" presId="urn:microsoft.com/office/officeart/2005/8/layout/list1"/>
    <dgm:cxn modelId="{2C9974AE-EE03-EF4D-A211-00F42B2CECEE}" type="presParOf" srcId="{C204B9E4-E847-A640-A20A-2999394F1AE3}" destId="{32B1DC3E-88F5-AA43-ACB0-7501C6AD9218}" srcOrd="5" destOrd="0" presId="urn:microsoft.com/office/officeart/2005/8/layout/list1"/>
    <dgm:cxn modelId="{3A7EAF12-C4EF-B346-8943-69411727912A}" type="presParOf" srcId="{C204B9E4-E847-A640-A20A-2999394F1AE3}" destId="{ED3F228A-3110-134D-AA9A-52EF413994FE}"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8074F43-F7BB-4377-AB7E-3C8B8B4E6E95}" type="doc">
      <dgm:prSet loTypeId="urn:microsoft.com/office/officeart/2018/2/layout/IconLabelList" loCatId="icon" qsTypeId="urn:microsoft.com/office/officeart/2005/8/quickstyle/simple1" qsCatId="simple" csTypeId="urn:microsoft.com/office/officeart/2005/8/colors/colorful4" csCatId="colorful" phldr="1"/>
      <dgm:spPr/>
      <dgm:t>
        <a:bodyPr/>
        <a:lstStyle/>
        <a:p>
          <a:endParaRPr lang="en-US"/>
        </a:p>
      </dgm:t>
    </dgm:pt>
    <dgm:pt modelId="{B2F94A3B-5669-4DDB-9F66-17D02E68F4E8}">
      <dgm:prSet custT="1"/>
      <dgm:spPr/>
      <dgm:t>
        <a:bodyPr/>
        <a:lstStyle/>
        <a:p>
          <a:pPr algn="just">
            <a:lnSpc>
              <a:spcPct val="100000"/>
            </a:lnSpc>
          </a:pPr>
          <a:r>
            <a:rPr lang="en-IN" sz="2000" b="0" i="0"/>
            <a:t>Ensemble methods in machine learning involve combining multiple individual models to improve overall predictive performance. </a:t>
          </a:r>
          <a:endParaRPr lang="en-US" sz="2000"/>
        </a:p>
      </dgm:t>
    </dgm:pt>
    <dgm:pt modelId="{50FB5FD3-D8FB-42AF-BE37-6BE91AD969AC}" type="parTrans" cxnId="{668649D3-DD2E-4476-BAD5-86DDFAA8B03C}">
      <dgm:prSet/>
      <dgm:spPr/>
      <dgm:t>
        <a:bodyPr/>
        <a:lstStyle/>
        <a:p>
          <a:pPr algn="just"/>
          <a:endParaRPr lang="en-US" sz="2800"/>
        </a:p>
      </dgm:t>
    </dgm:pt>
    <dgm:pt modelId="{8335AF6E-B29B-48D1-9589-8133F827C5C7}" type="sibTrans" cxnId="{668649D3-DD2E-4476-BAD5-86DDFAA8B03C}">
      <dgm:prSet/>
      <dgm:spPr/>
      <dgm:t>
        <a:bodyPr/>
        <a:lstStyle/>
        <a:p>
          <a:pPr algn="just"/>
          <a:endParaRPr lang="en-US" sz="2800"/>
        </a:p>
      </dgm:t>
    </dgm:pt>
    <dgm:pt modelId="{A3E57391-F609-4D2C-ADA7-AACC677F33E8}">
      <dgm:prSet custT="1"/>
      <dgm:spPr/>
      <dgm:t>
        <a:bodyPr/>
        <a:lstStyle/>
        <a:p>
          <a:pPr algn="just">
            <a:lnSpc>
              <a:spcPct val="100000"/>
            </a:lnSpc>
          </a:pPr>
          <a:r>
            <a:rPr lang="en-IN" sz="2000" b="0" i="0"/>
            <a:t>One popular ensemble technique is the voting mechanism, where the predictions of multiple models are aggregated to make a final decision. </a:t>
          </a:r>
          <a:endParaRPr lang="en-US" sz="2000"/>
        </a:p>
      </dgm:t>
    </dgm:pt>
    <dgm:pt modelId="{F180B73C-036D-4F60-8E8E-359BDF227CBA}" type="parTrans" cxnId="{8A8A69C5-BB6A-4AA8-BEF7-A7D3B8B486D0}">
      <dgm:prSet/>
      <dgm:spPr/>
      <dgm:t>
        <a:bodyPr/>
        <a:lstStyle/>
        <a:p>
          <a:pPr algn="just"/>
          <a:endParaRPr lang="en-US" sz="2800"/>
        </a:p>
      </dgm:t>
    </dgm:pt>
    <dgm:pt modelId="{C1EBD889-0E89-41B2-9D64-A5F1953798A9}" type="sibTrans" cxnId="{8A8A69C5-BB6A-4AA8-BEF7-A7D3B8B486D0}">
      <dgm:prSet/>
      <dgm:spPr/>
      <dgm:t>
        <a:bodyPr/>
        <a:lstStyle/>
        <a:p>
          <a:pPr algn="just"/>
          <a:endParaRPr lang="en-US" sz="2800"/>
        </a:p>
      </dgm:t>
    </dgm:pt>
    <dgm:pt modelId="{62365BBF-600F-472E-8120-156167045791}" type="pres">
      <dgm:prSet presAssocID="{F8074F43-F7BB-4377-AB7E-3C8B8B4E6E95}" presName="root" presStyleCnt="0">
        <dgm:presLayoutVars>
          <dgm:dir/>
          <dgm:resizeHandles val="exact"/>
        </dgm:presLayoutVars>
      </dgm:prSet>
      <dgm:spPr/>
    </dgm:pt>
    <dgm:pt modelId="{1959878E-D5CD-4BBE-97CC-C7D8A35481AC}" type="pres">
      <dgm:prSet presAssocID="{B2F94A3B-5669-4DDB-9F66-17D02E68F4E8}" presName="compNode" presStyleCnt="0"/>
      <dgm:spPr/>
    </dgm:pt>
    <dgm:pt modelId="{4B3E02CB-5FC2-4AFB-8C2A-39F04EFF5C65}" type="pres">
      <dgm:prSet presAssocID="{B2F94A3B-5669-4DDB-9F66-17D02E68F4E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Head with Gears"/>
        </a:ext>
      </dgm:extLst>
    </dgm:pt>
    <dgm:pt modelId="{20C128A7-6085-4EA4-B57C-C3EEB0302359}" type="pres">
      <dgm:prSet presAssocID="{B2F94A3B-5669-4DDB-9F66-17D02E68F4E8}" presName="spaceRect" presStyleCnt="0"/>
      <dgm:spPr/>
    </dgm:pt>
    <dgm:pt modelId="{F3D6A0D0-5097-4CA7-B4D4-1E0A7AB1BD16}" type="pres">
      <dgm:prSet presAssocID="{B2F94A3B-5669-4DDB-9F66-17D02E68F4E8}" presName="textRect" presStyleLbl="revTx" presStyleIdx="0" presStyleCnt="2">
        <dgm:presLayoutVars>
          <dgm:chMax val="1"/>
          <dgm:chPref val="1"/>
        </dgm:presLayoutVars>
      </dgm:prSet>
      <dgm:spPr/>
    </dgm:pt>
    <dgm:pt modelId="{DE6E25D7-F4C2-4AEB-BB56-5665DD82DAF5}" type="pres">
      <dgm:prSet presAssocID="{8335AF6E-B29B-48D1-9589-8133F827C5C7}" presName="sibTrans" presStyleCnt="0"/>
      <dgm:spPr/>
    </dgm:pt>
    <dgm:pt modelId="{AB3F79D0-CA2A-4264-82D6-735CC21B997F}" type="pres">
      <dgm:prSet presAssocID="{A3E57391-F609-4D2C-ADA7-AACC677F33E8}" presName="compNode" presStyleCnt="0"/>
      <dgm:spPr/>
    </dgm:pt>
    <dgm:pt modelId="{F37873A8-A3ED-4A82-BFD1-DD355FD65B6F}" type="pres">
      <dgm:prSet presAssocID="{A3E57391-F609-4D2C-ADA7-AACC677F33E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Questions"/>
        </a:ext>
      </dgm:extLst>
    </dgm:pt>
    <dgm:pt modelId="{D15DCA9F-4A85-42FA-96F3-FD9B88EF41C6}" type="pres">
      <dgm:prSet presAssocID="{A3E57391-F609-4D2C-ADA7-AACC677F33E8}" presName="spaceRect" presStyleCnt="0"/>
      <dgm:spPr/>
    </dgm:pt>
    <dgm:pt modelId="{4208A812-3E40-4D3C-BE72-C86132EBFB28}" type="pres">
      <dgm:prSet presAssocID="{A3E57391-F609-4D2C-ADA7-AACC677F33E8}" presName="textRect" presStyleLbl="revTx" presStyleIdx="1" presStyleCnt="2">
        <dgm:presLayoutVars>
          <dgm:chMax val="1"/>
          <dgm:chPref val="1"/>
        </dgm:presLayoutVars>
      </dgm:prSet>
      <dgm:spPr/>
    </dgm:pt>
  </dgm:ptLst>
  <dgm:cxnLst>
    <dgm:cxn modelId="{356FB711-8E5F-4996-AE50-82BF0A114564}" type="presOf" srcId="{A3E57391-F609-4D2C-ADA7-AACC677F33E8}" destId="{4208A812-3E40-4D3C-BE72-C86132EBFB28}" srcOrd="0" destOrd="0" presId="urn:microsoft.com/office/officeart/2018/2/layout/IconLabelList"/>
    <dgm:cxn modelId="{AA5F1F5A-BBE6-435B-97A4-8E4480ADDD8D}" type="presOf" srcId="{B2F94A3B-5669-4DDB-9F66-17D02E68F4E8}" destId="{F3D6A0D0-5097-4CA7-B4D4-1E0A7AB1BD16}" srcOrd="0" destOrd="0" presId="urn:microsoft.com/office/officeart/2018/2/layout/IconLabelList"/>
    <dgm:cxn modelId="{5D408379-7AC4-44DB-BA1E-944BF0B8FD4F}" type="presOf" srcId="{F8074F43-F7BB-4377-AB7E-3C8B8B4E6E95}" destId="{62365BBF-600F-472E-8120-156167045791}" srcOrd="0" destOrd="0" presId="urn:microsoft.com/office/officeart/2018/2/layout/IconLabelList"/>
    <dgm:cxn modelId="{8A8A69C5-BB6A-4AA8-BEF7-A7D3B8B486D0}" srcId="{F8074F43-F7BB-4377-AB7E-3C8B8B4E6E95}" destId="{A3E57391-F609-4D2C-ADA7-AACC677F33E8}" srcOrd="1" destOrd="0" parTransId="{F180B73C-036D-4F60-8E8E-359BDF227CBA}" sibTransId="{C1EBD889-0E89-41B2-9D64-A5F1953798A9}"/>
    <dgm:cxn modelId="{668649D3-DD2E-4476-BAD5-86DDFAA8B03C}" srcId="{F8074F43-F7BB-4377-AB7E-3C8B8B4E6E95}" destId="{B2F94A3B-5669-4DDB-9F66-17D02E68F4E8}" srcOrd="0" destOrd="0" parTransId="{50FB5FD3-D8FB-42AF-BE37-6BE91AD969AC}" sibTransId="{8335AF6E-B29B-48D1-9589-8133F827C5C7}"/>
    <dgm:cxn modelId="{E350D848-A90F-4563-824B-DE5EAA8F42FC}" type="presParOf" srcId="{62365BBF-600F-472E-8120-156167045791}" destId="{1959878E-D5CD-4BBE-97CC-C7D8A35481AC}" srcOrd="0" destOrd="0" presId="urn:microsoft.com/office/officeart/2018/2/layout/IconLabelList"/>
    <dgm:cxn modelId="{DA1B06E0-B270-4324-B6E3-5A5095F191C5}" type="presParOf" srcId="{1959878E-D5CD-4BBE-97CC-C7D8A35481AC}" destId="{4B3E02CB-5FC2-4AFB-8C2A-39F04EFF5C65}" srcOrd="0" destOrd="0" presId="urn:microsoft.com/office/officeart/2018/2/layout/IconLabelList"/>
    <dgm:cxn modelId="{49D12C20-7533-4987-92DB-E82AE93B5569}" type="presParOf" srcId="{1959878E-D5CD-4BBE-97CC-C7D8A35481AC}" destId="{20C128A7-6085-4EA4-B57C-C3EEB0302359}" srcOrd="1" destOrd="0" presId="urn:microsoft.com/office/officeart/2018/2/layout/IconLabelList"/>
    <dgm:cxn modelId="{0D3F12D9-2C4F-41AF-828B-20302B51BEA6}" type="presParOf" srcId="{1959878E-D5CD-4BBE-97CC-C7D8A35481AC}" destId="{F3D6A0D0-5097-4CA7-B4D4-1E0A7AB1BD16}" srcOrd="2" destOrd="0" presId="urn:microsoft.com/office/officeart/2018/2/layout/IconLabelList"/>
    <dgm:cxn modelId="{ECF54769-DB24-481A-8965-D675FEF53BE1}" type="presParOf" srcId="{62365BBF-600F-472E-8120-156167045791}" destId="{DE6E25D7-F4C2-4AEB-BB56-5665DD82DAF5}" srcOrd="1" destOrd="0" presId="urn:microsoft.com/office/officeart/2018/2/layout/IconLabelList"/>
    <dgm:cxn modelId="{5B8C0A97-5AD7-4DBA-9FEF-C3241385FB55}" type="presParOf" srcId="{62365BBF-600F-472E-8120-156167045791}" destId="{AB3F79D0-CA2A-4264-82D6-735CC21B997F}" srcOrd="2" destOrd="0" presId="urn:microsoft.com/office/officeart/2018/2/layout/IconLabelList"/>
    <dgm:cxn modelId="{177A5542-8698-45C5-A9FF-3308097B1F71}" type="presParOf" srcId="{AB3F79D0-CA2A-4264-82D6-735CC21B997F}" destId="{F37873A8-A3ED-4A82-BFD1-DD355FD65B6F}" srcOrd="0" destOrd="0" presId="urn:microsoft.com/office/officeart/2018/2/layout/IconLabelList"/>
    <dgm:cxn modelId="{01ADDD36-62C6-435C-B4C2-4F2AEB63F9FE}" type="presParOf" srcId="{AB3F79D0-CA2A-4264-82D6-735CC21B997F}" destId="{D15DCA9F-4A85-42FA-96F3-FD9B88EF41C6}" srcOrd="1" destOrd="0" presId="urn:microsoft.com/office/officeart/2018/2/layout/IconLabelList"/>
    <dgm:cxn modelId="{8DF8E429-C381-4029-8BD2-968CB07C9B24}" type="presParOf" srcId="{AB3F79D0-CA2A-4264-82D6-735CC21B997F}" destId="{4208A812-3E40-4D3C-BE72-C86132EBFB28}"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575AFD03-4403-4E61-9016-462FC0915C00}"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A1628DA2-0E99-47D0-967B-6C83DA261C94}">
      <dgm:prSet custT="1"/>
      <dgm:spPr/>
      <dgm:t>
        <a:bodyPr/>
        <a:lstStyle/>
        <a:p>
          <a:pPr algn="just">
            <a:lnSpc>
              <a:spcPct val="100000"/>
            </a:lnSpc>
          </a:pPr>
          <a:r>
            <a:rPr lang="en-IN" sz="1400" b="1" i="0"/>
            <a:t>Training Phase:</a:t>
          </a:r>
          <a:endParaRPr lang="en-US" sz="1400"/>
        </a:p>
      </dgm:t>
    </dgm:pt>
    <dgm:pt modelId="{47582BBB-8EFF-49A5-97FE-288862339EB8}" type="parTrans" cxnId="{854EB356-750D-48A1-8AE5-4FFEF66446C2}">
      <dgm:prSet/>
      <dgm:spPr/>
      <dgm:t>
        <a:bodyPr/>
        <a:lstStyle/>
        <a:p>
          <a:pPr algn="just">
            <a:lnSpc>
              <a:spcPct val="100000"/>
            </a:lnSpc>
          </a:pPr>
          <a:endParaRPr lang="en-US" sz="2000"/>
        </a:p>
      </dgm:t>
    </dgm:pt>
    <dgm:pt modelId="{CBC40F70-17AA-48EA-8492-D6D10503C5C0}" type="sibTrans" cxnId="{854EB356-750D-48A1-8AE5-4FFEF66446C2}">
      <dgm:prSet/>
      <dgm:spPr/>
      <dgm:t>
        <a:bodyPr/>
        <a:lstStyle/>
        <a:p>
          <a:pPr algn="just">
            <a:lnSpc>
              <a:spcPct val="100000"/>
            </a:lnSpc>
          </a:pPr>
          <a:endParaRPr lang="en-US" sz="2000"/>
        </a:p>
      </dgm:t>
    </dgm:pt>
    <dgm:pt modelId="{33E0914C-5BB5-4675-9686-54BBA0414656}">
      <dgm:prSet custT="1"/>
      <dgm:spPr/>
      <dgm:t>
        <a:bodyPr/>
        <a:lstStyle/>
        <a:p>
          <a:pPr algn="just">
            <a:lnSpc>
              <a:spcPct val="100000"/>
            </a:lnSpc>
          </a:pPr>
          <a:r>
            <a:rPr lang="en-IN" sz="1400" b="0" i="0"/>
            <a:t>The training data is divided into several subsets.</a:t>
          </a:r>
          <a:endParaRPr lang="en-US" sz="1400"/>
        </a:p>
      </dgm:t>
    </dgm:pt>
    <dgm:pt modelId="{E84469F9-6591-49AB-8133-39D244461674}" type="parTrans" cxnId="{81333FE2-3D8B-4621-908F-B3A98F3FA715}">
      <dgm:prSet/>
      <dgm:spPr/>
      <dgm:t>
        <a:bodyPr/>
        <a:lstStyle/>
        <a:p>
          <a:pPr algn="just">
            <a:lnSpc>
              <a:spcPct val="100000"/>
            </a:lnSpc>
          </a:pPr>
          <a:endParaRPr lang="en-US" sz="2000"/>
        </a:p>
      </dgm:t>
    </dgm:pt>
    <dgm:pt modelId="{D39C6B90-B9B4-40A8-BA00-475640028EF2}" type="sibTrans" cxnId="{81333FE2-3D8B-4621-908F-B3A98F3FA715}">
      <dgm:prSet/>
      <dgm:spPr/>
      <dgm:t>
        <a:bodyPr/>
        <a:lstStyle/>
        <a:p>
          <a:pPr algn="just">
            <a:lnSpc>
              <a:spcPct val="100000"/>
            </a:lnSpc>
          </a:pPr>
          <a:endParaRPr lang="en-US" sz="2000"/>
        </a:p>
      </dgm:t>
    </dgm:pt>
    <dgm:pt modelId="{EF0DA695-89BA-4357-9198-2D8F57E9CAD2}">
      <dgm:prSet custT="1"/>
      <dgm:spPr/>
      <dgm:t>
        <a:bodyPr/>
        <a:lstStyle/>
        <a:p>
          <a:pPr algn="just">
            <a:lnSpc>
              <a:spcPct val="100000"/>
            </a:lnSpc>
          </a:pPr>
          <a:r>
            <a:rPr lang="en-IN" sz="1400" b="0" i="0"/>
            <a:t>Each individual model (base learner) within the ensemble is trained on a different subset of the data or using different techniques (e.g., different algorithms, variations in data, etc.).</a:t>
          </a:r>
          <a:endParaRPr lang="en-US" sz="1400"/>
        </a:p>
      </dgm:t>
    </dgm:pt>
    <dgm:pt modelId="{78CB2106-B1A7-42E4-8772-12C31FE244D9}" type="parTrans" cxnId="{33B1AC4B-3380-4EC6-93B9-6CB50C47AA62}">
      <dgm:prSet/>
      <dgm:spPr/>
      <dgm:t>
        <a:bodyPr/>
        <a:lstStyle/>
        <a:p>
          <a:pPr algn="just">
            <a:lnSpc>
              <a:spcPct val="100000"/>
            </a:lnSpc>
          </a:pPr>
          <a:endParaRPr lang="en-US" sz="2000"/>
        </a:p>
      </dgm:t>
    </dgm:pt>
    <dgm:pt modelId="{91CC28C0-7BE0-421B-9515-2AC3503E3392}" type="sibTrans" cxnId="{33B1AC4B-3380-4EC6-93B9-6CB50C47AA62}">
      <dgm:prSet/>
      <dgm:spPr/>
      <dgm:t>
        <a:bodyPr/>
        <a:lstStyle/>
        <a:p>
          <a:pPr algn="just">
            <a:lnSpc>
              <a:spcPct val="100000"/>
            </a:lnSpc>
          </a:pPr>
          <a:endParaRPr lang="en-US" sz="2000"/>
        </a:p>
      </dgm:t>
    </dgm:pt>
    <dgm:pt modelId="{5B4F1BDB-767C-4512-974A-3DC9045C0BB5}">
      <dgm:prSet custT="1"/>
      <dgm:spPr/>
      <dgm:t>
        <a:bodyPr/>
        <a:lstStyle/>
        <a:p>
          <a:pPr algn="just">
            <a:lnSpc>
              <a:spcPct val="100000"/>
            </a:lnSpc>
          </a:pPr>
          <a:r>
            <a:rPr lang="en-IN" sz="1400" b="0" i="0"/>
            <a:t>These models learn patterns and relationships within their respective subsets or using their specific methodologies.</a:t>
          </a:r>
          <a:endParaRPr lang="en-US" sz="1400"/>
        </a:p>
      </dgm:t>
    </dgm:pt>
    <dgm:pt modelId="{D7F3A1FC-EA58-45FB-9529-BC06A4743B4A}" type="parTrans" cxnId="{D78CAFA6-FEE0-4D70-86AD-85C0AA832BEA}">
      <dgm:prSet/>
      <dgm:spPr/>
      <dgm:t>
        <a:bodyPr/>
        <a:lstStyle/>
        <a:p>
          <a:pPr algn="just">
            <a:lnSpc>
              <a:spcPct val="100000"/>
            </a:lnSpc>
          </a:pPr>
          <a:endParaRPr lang="en-US" sz="2000"/>
        </a:p>
      </dgm:t>
    </dgm:pt>
    <dgm:pt modelId="{55A50E62-F9AF-4648-A50E-7F375E172DD5}" type="sibTrans" cxnId="{D78CAFA6-FEE0-4D70-86AD-85C0AA832BEA}">
      <dgm:prSet/>
      <dgm:spPr/>
      <dgm:t>
        <a:bodyPr/>
        <a:lstStyle/>
        <a:p>
          <a:pPr algn="just">
            <a:lnSpc>
              <a:spcPct val="100000"/>
            </a:lnSpc>
          </a:pPr>
          <a:endParaRPr lang="en-US" sz="2000"/>
        </a:p>
      </dgm:t>
    </dgm:pt>
    <dgm:pt modelId="{BAAB45FF-FF90-455C-ADF8-F5136B431907}">
      <dgm:prSet custT="1"/>
      <dgm:spPr/>
      <dgm:t>
        <a:bodyPr/>
        <a:lstStyle/>
        <a:p>
          <a:pPr algn="just">
            <a:lnSpc>
              <a:spcPct val="100000"/>
            </a:lnSpc>
          </a:pPr>
          <a:r>
            <a:rPr lang="en-IN" sz="1400" b="1" i="0"/>
            <a:t>Prediction Phase:</a:t>
          </a:r>
          <a:endParaRPr lang="en-US" sz="1400"/>
        </a:p>
      </dgm:t>
    </dgm:pt>
    <dgm:pt modelId="{2BA2CE17-8CB4-427B-92F3-50C77303AE49}" type="parTrans" cxnId="{60255BDC-F577-4947-824A-1BBCF21AC24E}">
      <dgm:prSet/>
      <dgm:spPr/>
      <dgm:t>
        <a:bodyPr/>
        <a:lstStyle/>
        <a:p>
          <a:pPr algn="just">
            <a:lnSpc>
              <a:spcPct val="100000"/>
            </a:lnSpc>
          </a:pPr>
          <a:endParaRPr lang="en-US" sz="2000"/>
        </a:p>
      </dgm:t>
    </dgm:pt>
    <dgm:pt modelId="{CD712B20-991F-49FF-8F71-F35B20716D0A}" type="sibTrans" cxnId="{60255BDC-F577-4947-824A-1BBCF21AC24E}">
      <dgm:prSet/>
      <dgm:spPr/>
      <dgm:t>
        <a:bodyPr/>
        <a:lstStyle/>
        <a:p>
          <a:pPr algn="just">
            <a:lnSpc>
              <a:spcPct val="100000"/>
            </a:lnSpc>
          </a:pPr>
          <a:endParaRPr lang="en-US" sz="2000"/>
        </a:p>
      </dgm:t>
    </dgm:pt>
    <dgm:pt modelId="{B6539499-C594-48A3-B2D6-BCFDDA02CF79}">
      <dgm:prSet custT="1"/>
      <dgm:spPr/>
      <dgm:t>
        <a:bodyPr/>
        <a:lstStyle/>
        <a:p>
          <a:pPr algn="just">
            <a:lnSpc>
              <a:spcPct val="100000"/>
            </a:lnSpc>
          </a:pPr>
          <a:r>
            <a:rPr lang="en-IN" sz="1400" b="0" i="0"/>
            <a:t>When new, unseen data needs to be predicted, it is passed through all the trained models in the ensemble.</a:t>
          </a:r>
          <a:endParaRPr lang="en-US" sz="1400"/>
        </a:p>
      </dgm:t>
    </dgm:pt>
    <dgm:pt modelId="{4627F838-DE31-4D2E-9EB1-137C2B372C8C}" type="parTrans" cxnId="{0F964BA1-FD54-489F-81BC-5C69AECEBE0D}">
      <dgm:prSet/>
      <dgm:spPr/>
      <dgm:t>
        <a:bodyPr/>
        <a:lstStyle/>
        <a:p>
          <a:pPr algn="just">
            <a:lnSpc>
              <a:spcPct val="100000"/>
            </a:lnSpc>
          </a:pPr>
          <a:endParaRPr lang="en-US" sz="2000"/>
        </a:p>
      </dgm:t>
    </dgm:pt>
    <dgm:pt modelId="{47BFB35C-EF50-4CE8-8667-53D4649B5E60}" type="sibTrans" cxnId="{0F964BA1-FD54-489F-81BC-5C69AECEBE0D}">
      <dgm:prSet/>
      <dgm:spPr/>
      <dgm:t>
        <a:bodyPr/>
        <a:lstStyle/>
        <a:p>
          <a:pPr algn="just">
            <a:lnSpc>
              <a:spcPct val="100000"/>
            </a:lnSpc>
          </a:pPr>
          <a:endParaRPr lang="en-US" sz="2000"/>
        </a:p>
      </dgm:t>
    </dgm:pt>
    <dgm:pt modelId="{C93D6402-354D-4202-B4CE-D2D449918C51}">
      <dgm:prSet custT="1"/>
      <dgm:spPr/>
      <dgm:t>
        <a:bodyPr/>
        <a:lstStyle/>
        <a:p>
          <a:pPr algn="just">
            <a:lnSpc>
              <a:spcPct val="100000"/>
            </a:lnSpc>
          </a:pPr>
          <a:r>
            <a:rPr lang="en-IN" sz="1400" b="0" i="0"/>
            <a:t>Each model predicts a class label or makes a prediction based on its learned patterns from the training phase.</a:t>
          </a:r>
          <a:endParaRPr lang="en-US" sz="1400"/>
        </a:p>
      </dgm:t>
    </dgm:pt>
    <dgm:pt modelId="{26B98AA9-D994-466D-8E22-8F5A0734CD7C}" type="parTrans" cxnId="{0F8A6FD5-5E59-41F3-9850-4AECDD045588}">
      <dgm:prSet/>
      <dgm:spPr/>
      <dgm:t>
        <a:bodyPr/>
        <a:lstStyle/>
        <a:p>
          <a:pPr algn="just">
            <a:lnSpc>
              <a:spcPct val="100000"/>
            </a:lnSpc>
          </a:pPr>
          <a:endParaRPr lang="en-US" sz="2000"/>
        </a:p>
      </dgm:t>
    </dgm:pt>
    <dgm:pt modelId="{C38DB05F-15B7-489A-BC87-E84B67E39FB4}" type="sibTrans" cxnId="{0F8A6FD5-5E59-41F3-9850-4AECDD045588}">
      <dgm:prSet/>
      <dgm:spPr/>
      <dgm:t>
        <a:bodyPr/>
        <a:lstStyle/>
        <a:p>
          <a:pPr algn="just">
            <a:lnSpc>
              <a:spcPct val="100000"/>
            </a:lnSpc>
          </a:pPr>
          <a:endParaRPr lang="en-US" sz="2000"/>
        </a:p>
      </dgm:t>
    </dgm:pt>
    <dgm:pt modelId="{CEE0A33A-D2A9-4757-9A9E-6BF5084BD991}">
      <dgm:prSet custT="1"/>
      <dgm:spPr/>
      <dgm:t>
        <a:bodyPr/>
        <a:lstStyle/>
        <a:p>
          <a:pPr algn="just">
            <a:lnSpc>
              <a:spcPct val="100000"/>
            </a:lnSpc>
          </a:pPr>
          <a:r>
            <a:rPr lang="en-IN" sz="1400" b="1" i="0"/>
            <a:t>Aggregation of Predictions:</a:t>
          </a:r>
          <a:endParaRPr lang="en-US" sz="1400"/>
        </a:p>
      </dgm:t>
    </dgm:pt>
    <dgm:pt modelId="{8D6D18A4-B97B-42A9-B1F5-2645548B3D83}" type="parTrans" cxnId="{3C3B531B-6352-4F17-A48E-2C82908806D6}">
      <dgm:prSet/>
      <dgm:spPr/>
      <dgm:t>
        <a:bodyPr/>
        <a:lstStyle/>
        <a:p>
          <a:pPr algn="just">
            <a:lnSpc>
              <a:spcPct val="100000"/>
            </a:lnSpc>
          </a:pPr>
          <a:endParaRPr lang="en-US" sz="2000"/>
        </a:p>
      </dgm:t>
    </dgm:pt>
    <dgm:pt modelId="{00B9904D-44C8-4080-B312-3196C85CD872}" type="sibTrans" cxnId="{3C3B531B-6352-4F17-A48E-2C82908806D6}">
      <dgm:prSet/>
      <dgm:spPr/>
      <dgm:t>
        <a:bodyPr/>
        <a:lstStyle/>
        <a:p>
          <a:pPr algn="just">
            <a:lnSpc>
              <a:spcPct val="100000"/>
            </a:lnSpc>
          </a:pPr>
          <a:endParaRPr lang="en-US" sz="2000"/>
        </a:p>
      </dgm:t>
    </dgm:pt>
    <dgm:pt modelId="{0E404CFA-5C54-48A5-845B-9632221F3684}">
      <dgm:prSet custT="1"/>
      <dgm:spPr/>
      <dgm:t>
        <a:bodyPr/>
        <a:lstStyle/>
        <a:p>
          <a:pPr algn="just">
            <a:lnSpc>
              <a:spcPct val="100000"/>
            </a:lnSpc>
          </a:pPr>
          <a:r>
            <a:rPr lang="en-IN" sz="1400" b="0" i="0"/>
            <a:t>After obtaining predictions from each model, an aggregation strategy is employed to derive the final prediction.</a:t>
          </a:r>
          <a:endParaRPr lang="en-US" sz="1400"/>
        </a:p>
      </dgm:t>
    </dgm:pt>
    <dgm:pt modelId="{C18ACE44-DADF-4914-AFFC-5F82044C15CA}" type="parTrans" cxnId="{BBFC959E-8402-423F-87A5-588E79F3A6AB}">
      <dgm:prSet/>
      <dgm:spPr/>
      <dgm:t>
        <a:bodyPr/>
        <a:lstStyle/>
        <a:p>
          <a:pPr algn="just">
            <a:lnSpc>
              <a:spcPct val="100000"/>
            </a:lnSpc>
          </a:pPr>
          <a:endParaRPr lang="en-US" sz="2000"/>
        </a:p>
      </dgm:t>
    </dgm:pt>
    <dgm:pt modelId="{DFB253FF-14E5-46C1-8036-4127581F4A5F}" type="sibTrans" cxnId="{BBFC959E-8402-423F-87A5-588E79F3A6AB}">
      <dgm:prSet/>
      <dgm:spPr/>
      <dgm:t>
        <a:bodyPr/>
        <a:lstStyle/>
        <a:p>
          <a:pPr algn="just">
            <a:lnSpc>
              <a:spcPct val="100000"/>
            </a:lnSpc>
          </a:pPr>
          <a:endParaRPr lang="en-US" sz="2000"/>
        </a:p>
      </dgm:t>
    </dgm:pt>
    <dgm:pt modelId="{132A5E08-5FB5-4724-8081-569A46A94902}">
      <dgm:prSet custT="1"/>
      <dgm:spPr/>
      <dgm:t>
        <a:bodyPr/>
        <a:lstStyle/>
        <a:p>
          <a:pPr algn="just">
            <a:lnSpc>
              <a:spcPct val="100000"/>
            </a:lnSpc>
          </a:pPr>
          <a:r>
            <a:rPr lang="en-IN" sz="1400" b="0" i="0" dirty="0"/>
            <a:t>A common technique is the voting mechanism, where the final prediction is determined by the majority vote among the predictions made by individual models.</a:t>
          </a:r>
          <a:endParaRPr lang="en-US" sz="1400" dirty="0"/>
        </a:p>
      </dgm:t>
    </dgm:pt>
    <dgm:pt modelId="{53BC98C5-37F8-4F03-A6AB-1B97C6ECD0E2}" type="parTrans" cxnId="{284BD3CE-8A4A-442E-964F-EE70835DCAE0}">
      <dgm:prSet/>
      <dgm:spPr/>
      <dgm:t>
        <a:bodyPr/>
        <a:lstStyle/>
        <a:p>
          <a:pPr algn="just">
            <a:lnSpc>
              <a:spcPct val="100000"/>
            </a:lnSpc>
          </a:pPr>
          <a:endParaRPr lang="en-US" sz="2000"/>
        </a:p>
      </dgm:t>
    </dgm:pt>
    <dgm:pt modelId="{F251E4AC-8873-462A-BCAA-3DE0C525D063}" type="sibTrans" cxnId="{284BD3CE-8A4A-442E-964F-EE70835DCAE0}">
      <dgm:prSet/>
      <dgm:spPr/>
      <dgm:t>
        <a:bodyPr/>
        <a:lstStyle/>
        <a:p>
          <a:pPr algn="just">
            <a:lnSpc>
              <a:spcPct val="100000"/>
            </a:lnSpc>
          </a:pPr>
          <a:endParaRPr lang="en-US" sz="2000"/>
        </a:p>
      </dgm:t>
    </dgm:pt>
    <dgm:pt modelId="{8B5BB0B2-D22B-43D5-8300-A08FA130E089}">
      <dgm:prSet custT="1"/>
      <dgm:spPr/>
      <dgm:t>
        <a:bodyPr/>
        <a:lstStyle/>
        <a:p>
          <a:pPr algn="just">
            <a:lnSpc>
              <a:spcPct val="100000"/>
            </a:lnSpc>
          </a:pPr>
          <a:r>
            <a:rPr lang="en-IN" sz="1400" b="0" i="0" dirty="0"/>
            <a:t>For classification tasks, the class label predicted by the majority of models becomes the overall prediction of the ensemble model.</a:t>
          </a:r>
          <a:endParaRPr lang="en-US" sz="1400" dirty="0"/>
        </a:p>
      </dgm:t>
    </dgm:pt>
    <dgm:pt modelId="{C3A7AC95-7935-411D-AB91-90D585A2792B}" type="parTrans" cxnId="{6E18CD07-BB14-4250-8B67-DCBDD8D6702D}">
      <dgm:prSet/>
      <dgm:spPr/>
      <dgm:t>
        <a:bodyPr/>
        <a:lstStyle/>
        <a:p>
          <a:pPr algn="just">
            <a:lnSpc>
              <a:spcPct val="100000"/>
            </a:lnSpc>
          </a:pPr>
          <a:endParaRPr lang="en-US" sz="2000"/>
        </a:p>
      </dgm:t>
    </dgm:pt>
    <dgm:pt modelId="{3ABFB4E4-C46B-4240-A82C-5D85D995EA80}" type="sibTrans" cxnId="{6E18CD07-BB14-4250-8B67-DCBDD8D6702D}">
      <dgm:prSet/>
      <dgm:spPr/>
      <dgm:t>
        <a:bodyPr/>
        <a:lstStyle/>
        <a:p>
          <a:pPr algn="just">
            <a:lnSpc>
              <a:spcPct val="100000"/>
            </a:lnSpc>
          </a:pPr>
          <a:endParaRPr lang="en-US" sz="2000"/>
        </a:p>
      </dgm:t>
    </dgm:pt>
    <dgm:pt modelId="{AA5D97F5-5C0C-4107-B55C-A2098188DEE3}">
      <dgm:prSet custT="1"/>
      <dgm:spPr/>
      <dgm:t>
        <a:bodyPr/>
        <a:lstStyle/>
        <a:p>
          <a:pPr algn="just">
            <a:lnSpc>
              <a:spcPct val="100000"/>
            </a:lnSpc>
          </a:pPr>
          <a:r>
            <a:rPr lang="en-IN" sz="1400" b="0" i="0"/>
            <a:t>In some cases, weighted voting might be used where the confidence or performance of each model influences its vote.</a:t>
          </a:r>
          <a:endParaRPr lang="en-US" sz="1400"/>
        </a:p>
      </dgm:t>
    </dgm:pt>
    <dgm:pt modelId="{97113A80-2DCD-4EF9-9A0A-C71C1CDA2625}" type="parTrans" cxnId="{30EEF5C1-A57F-45E6-AC30-476063C68697}">
      <dgm:prSet/>
      <dgm:spPr/>
      <dgm:t>
        <a:bodyPr/>
        <a:lstStyle/>
        <a:p>
          <a:pPr algn="just">
            <a:lnSpc>
              <a:spcPct val="100000"/>
            </a:lnSpc>
          </a:pPr>
          <a:endParaRPr lang="en-US" sz="2000"/>
        </a:p>
      </dgm:t>
    </dgm:pt>
    <dgm:pt modelId="{EE4F3E3D-661C-49E1-8CD1-72509A57843B}" type="sibTrans" cxnId="{30EEF5C1-A57F-45E6-AC30-476063C68697}">
      <dgm:prSet/>
      <dgm:spPr/>
      <dgm:t>
        <a:bodyPr/>
        <a:lstStyle/>
        <a:p>
          <a:pPr algn="just">
            <a:lnSpc>
              <a:spcPct val="100000"/>
            </a:lnSpc>
          </a:pPr>
          <a:endParaRPr lang="en-US" sz="2000"/>
        </a:p>
      </dgm:t>
    </dgm:pt>
    <dgm:pt modelId="{EBD9A74E-4AD8-CC43-9662-45F6840B1FD7}" type="pres">
      <dgm:prSet presAssocID="{575AFD03-4403-4E61-9016-462FC0915C00}" presName="linear" presStyleCnt="0">
        <dgm:presLayoutVars>
          <dgm:dir/>
          <dgm:animLvl val="lvl"/>
          <dgm:resizeHandles val="exact"/>
        </dgm:presLayoutVars>
      </dgm:prSet>
      <dgm:spPr/>
    </dgm:pt>
    <dgm:pt modelId="{3239EE67-3EA7-B942-B7E8-C5C8EE2D6CF1}" type="pres">
      <dgm:prSet presAssocID="{A1628DA2-0E99-47D0-967B-6C83DA261C94}" presName="parentLin" presStyleCnt="0"/>
      <dgm:spPr/>
    </dgm:pt>
    <dgm:pt modelId="{747149CB-25BF-F940-9B85-72B5D08370EC}" type="pres">
      <dgm:prSet presAssocID="{A1628DA2-0E99-47D0-967B-6C83DA261C94}" presName="parentLeftMargin" presStyleLbl="node1" presStyleIdx="0" presStyleCnt="3"/>
      <dgm:spPr/>
    </dgm:pt>
    <dgm:pt modelId="{62AA6902-25FA-0E46-9E08-9033A1F4A15F}" type="pres">
      <dgm:prSet presAssocID="{A1628DA2-0E99-47D0-967B-6C83DA261C94}" presName="parentText" presStyleLbl="node1" presStyleIdx="0" presStyleCnt="3">
        <dgm:presLayoutVars>
          <dgm:chMax val="0"/>
          <dgm:bulletEnabled val="1"/>
        </dgm:presLayoutVars>
      </dgm:prSet>
      <dgm:spPr/>
    </dgm:pt>
    <dgm:pt modelId="{3709B5B7-A8EB-474B-91FA-656865D6C78F}" type="pres">
      <dgm:prSet presAssocID="{A1628DA2-0E99-47D0-967B-6C83DA261C94}" presName="negativeSpace" presStyleCnt="0"/>
      <dgm:spPr/>
    </dgm:pt>
    <dgm:pt modelId="{D1D75FFD-0A0E-954C-983F-46B3F201E2B4}" type="pres">
      <dgm:prSet presAssocID="{A1628DA2-0E99-47D0-967B-6C83DA261C94}" presName="childText" presStyleLbl="conFgAcc1" presStyleIdx="0" presStyleCnt="3">
        <dgm:presLayoutVars>
          <dgm:bulletEnabled val="1"/>
        </dgm:presLayoutVars>
      </dgm:prSet>
      <dgm:spPr/>
    </dgm:pt>
    <dgm:pt modelId="{7E663C47-6C92-3A48-92E4-B5497CA677B6}" type="pres">
      <dgm:prSet presAssocID="{CBC40F70-17AA-48EA-8492-D6D10503C5C0}" presName="spaceBetweenRectangles" presStyleCnt="0"/>
      <dgm:spPr/>
    </dgm:pt>
    <dgm:pt modelId="{E6FA7D92-9C5B-5B4D-B445-E6AD6101EB41}" type="pres">
      <dgm:prSet presAssocID="{BAAB45FF-FF90-455C-ADF8-F5136B431907}" presName="parentLin" presStyleCnt="0"/>
      <dgm:spPr/>
    </dgm:pt>
    <dgm:pt modelId="{7886F562-FED6-AE4D-AF55-7474A2E59B79}" type="pres">
      <dgm:prSet presAssocID="{BAAB45FF-FF90-455C-ADF8-F5136B431907}" presName="parentLeftMargin" presStyleLbl="node1" presStyleIdx="0" presStyleCnt="3"/>
      <dgm:spPr/>
    </dgm:pt>
    <dgm:pt modelId="{C8B52E4D-2C44-9845-858D-94520F0A1476}" type="pres">
      <dgm:prSet presAssocID="{BAAB45FF-FF90-455C-ADF8-F5136B431907}" presName="parentText" presStyleLbl="node1" presStyleIdx="1" presStyleCnt="3">
        <dgm:presLayoutVars>
          <dgm:chMax val="0"/>
          <dgm:bulletEnabled val="1"/>
        </dgm:presLayoutVars>
      </dgm:prSet>
      <dgm:spPr/>
    </dgm:pt>
    <dgm:pt modelId="{35F6D9D9-1E52-3245-B474-823593956620}" type="pres">
      <dgm:prSet presAssocID="{BAAB45FF-FF90-455C-ADF8-F5136B431907}" presName="negativeSpace" presStyleCnt="0"/>
      <dgm:spPr/>
    </dgm:pt>
    <dgm:pt modelId="{A9D0EF47-71BC-C540-BE93-D5F89E2E90DB}" type="pres">
      <dgm:prSet presAssocID="{BAAB45FF-FF90-455C-ADF8-F5136B431907}" presName="childText" presStyleLbl="conFgAcc1" presStyleIdx="1" presStyleCnt="3">
        <dgm:presLayoutVars>
          <dgm:bulletEnabled val="1"/>
        </dgm:presLayoutVars>
      </dgm:prSet>
      <dgm:spPr/>
    </dgm:pt>
    <dgm:pt modelId="{AC6990A8-1CCF-6A47-B04F-0DDC41490227}" type="pres">
      <dgm:prSet presAssocID="{CD712B20-991F-49FF-8F71-F35B20716D0A}" presName="spaceBetweenRectangles" presStyleCnt="0"/>
      <dgm:spPr/>
    </dgm:pt>
    <dgm:pt modelId="{36778ADE-0D5B-6F40-B75A-289BC0F66084}" type="pres">
      <dgm:prSet presAssocID="{CEE0A33A-D2A9-4757-9A9E-6BF5084BD991}" presName="parentLin" presStyleCnt="0"/>
      <dgm:spPr/>
    </dgm:pt>
    <dgm:pt modelId="{656AC9DB-683B-7748-A061-D2BF27AF103D}" type="pres">
      <dgm:prSet presAssocID="{CEE0A33A-D2A9-4757-9A9E-6BF5084BD991}" presName="parentLeftMargin" presStyleLbl="node1" presStyleIdx="1" presStyleCnt="3"/>
      <dgm:spPr/>
    </dgm:pt>
    <dgm:pt modelId="{A17D6BE8-4CE5-4040-B09C-81266CC75EEC}" type="pres">
      <dgm:prSet presAssocID="{CEE0A33A-D2A9-4757-9A9E-6BF5084BD991}" presName="parentText" presStyleLbl="node1" presStyleIdx="2" presStyleCnt="3">
        <dgm:presLayoutVars>
          <dgm:chMax val="0"/>
          <dgm:bulletEnabled val="1"/>
        </dgm:presLayoutVars>
      </dgm:prSet>
      <dgm:spPr/>
    </dgm:pt>
    <dgm:pt modelId="{BC60F24C-3F25-5F4F-B566-BCACA71FD7E3}" type="pres">
      <dgm:prSet presAssocID="{CEE0A33A-D2A9-4757-9A9E-6BF5084BD991}" presName="negativeSpace" presStyleCnt="0"/>
      <dgm:spPr/>
    </dgm:pt>
    <dgm:pt modelId="{59C6A4A5-238E-7141-BB44-F78032B4E2CF}" type="pres">
      <dgm:prSet presAssocID="{CEE0A33A-D2A9-4757-9A9E-6BF5084BD991}" presName="childText" presStyleLbl="conFgAcc1" presStyleIdx="2" presStyleCnt="3">
        <dgm:presLayoutVars>
          <dgm:bulletEnabled val="1"/>
        </dgm:presLayoutVars>
      </dgm:prSet>
      <dgm:spPr/>
    </dgm:pt>
  </dgm:ptLst>
  <dgm:cxnLst>
    <dgm:cxn modelId="{E3291B04-9B36-5041-A802-066EF1F21229}" type="presOf" srcId="{AA5D97F5-5C0C-4107-B55C-A2098188DEE3}" destId="{59C6A4A5-238E-7141-BB44-F78032B4E2CF}" srcOrd="0" destOrd="3" presId="urn:microsoft.com/office/officeart/2005/8/layout/list1"/>
    <dgm:cxn modelId="{6E18CD07-BB14-4250-8B67-DCBDD8D6702D}" srcId="{CEE0A33A-D2A9-4757-9A9E-6BF5084BD991}" destId="{8B5BB0B2-D22B-43D5-8300-A08FA130E089}" srcOrd="2" destOrd="0" parTransId="{C3A7AC95-7935-411D-AB91-90D585A2792B}" sibTransId="{3ABFB4E4-C46B-4240-A82C-5D85D995EA80}"/>
    <dgm:cxn modelId="{9E0E151B-FFA5-F14E-8EE0-C7A1185A3F35}" type="presOf" srcId="{C93D6402-354D-4202-B4CE-D2D449918C51}" destId="{A9D0EF47-71BC-C540-BE93-D5F89E2E90DB}" srcOrd="0" destOrd="1" presId="urn:microsoft.com/office/officeart/2005/8/layout/list1"/>
    <dgm:cxn modelId="{3C3B531B-6352-4F17-A48E-2C82908806D6}" srcId="{575AFD03-4403-4E61-9016-462FC0915C00}" destId="{CEE0A33A-D2A9-4757-9A9E-6BF5084BD991}" srcOrd="2" destOrd="0" parTransId="{8D6D18A4-B97B-42A9-B1F5-2645548B3D83}" sibTransId="{00B9904D-44C8-4080-B312-3196C85CD872}"/>
    <dgm:cxn modelId="{A78ADD2F-8851-C543-97A7-607CC6B25D99}" type="presOf" srcId="{0E404CFA-5C54-48A5-845B-9632221F3684}" destId="{59C6A4A5-238E-7141-BB44-F78032B4E2CF}" srcOrd="0" destOrd="0" presId="urn:microsoft.com/office/officeart/2005/8/layout/list1"/>
    <dgm:cxn modelId="{33B1AC4B-3380-4EC6-93B9-6CB50C47AA62}" srcId="{A1628DA2-0E99-47D0-967B-6C83DA261C94}" destId="{EF0DA695-89BA-4357-9198-2D8F57E9CAD2}" srcOrd="1" destOrd="0" parTransId="{78CB2106-B1A7-42E4-8772-12C31FE244D9}" sibTransId="{91CC28C0-7BE0-421B-9515-2AC3503E3392}"/>
    <dgm:cxn modelId="{854EB356-750D-48A1-8AE5-4FFEF66446C2}" srcId="{575AFD03-4403-4E61-9016-462FC0915C00}" destId="{A1628DA2-0E99-47D0-967B-6C83DA261C94}" srcOrd="0" destOrd="0" parTransId="{47582BBB-8EFF-49A5-97FE-288862339EB8}" sibTransId="{CBC40F70-17AA-48EA-8492-D6D10503C5C0}"/>
    <dgm:cxn modelId="{32BA9F5B-A0E6-2747-9611-108EA674277C}" type="presOf" srcId="{BAAB45FF-FF90-455C-ADF8-F5136B431907}" destId="{C8B52E4D-2C44-9845-858D-94520F0A1476}" srcOrd="1" destOrd="0" presId="urn:microsoft.com/office/officeart/2005/8/layout/list1"/>
    <dgm:cxn modelId="{EF09555D-A279-D144-9D0B-867D20CB2F31}" type="presOf" srcId="{5B4F1BDB-767C-4512-974A-3DC9045C0BB5}" destId="{D1D75FFD-0A0E-954C-983F-46B3F201E2B4}" srcOrd="0" destOrd="2" presId="urn:microsoft.com/office/officeart/2005/8/layout/list1"/>
    <dgm:cxn modelId="{F279FC70-B4F3-0248-A2BD-6A4B2EC0EFB9}" type="presOf" srcId="{33E0914C-5BB5-4675-9686-54BBA0414656}" destId="{D1D75FFD-0A0E-954C-983F-46B3F201E2B4}" srcOrd="0" destOrd="0" presId="urn:microsoft.com/office/officeart/2005/8/layout/list1"/>
    <dgm:cxn modelId="{5CF6DC84-DD50-214E-A2F0-4694A2164197}" type="presOf" srcId="{575AFD03-4403-4E61-9016-462FC0915C00}" destId="{EBD9A74E-4AD8-CC43-9662-45F6840B1FD7}" srcOrd="0" destOrd="0" presId="urn:microsoft.com/office/officeart/2005/8/layout/list1"/>
    <dgm:cxn modelId="{9146A38B-7DC6-2C42-8BEE-F4B9FCCBCE0D}" type="presOf" srcId="{A1628DA2-0E99-47D0-967B-6C83DA261C94}" destId="{62AA6902-25FA-0E46-9E08-9033A1F4A15F}" srcOrd="1" destOrd="0" presId="urn:microsoft.com/office/officeart/2005/8/layout/list1"/>
    <dgm:cxn modelId="{CB308195-96B2-2047-9DF1-EDF0855138CD}" type="presOf" srcId="{B6539499-C594-48A3-B2D6-BCFDDA02CF79}" destId="{A9D0EF47-71BC-C540-BE93-D5F89E2E90DB}" srcOrd="0" destOrd="0" presId="urn:microsoft.com/office/officeart/2005/8/layout/list1"/>
    <dgm:cxn modelId="{BBFC959E-8402-423F-87A5-588E79F3A6AB}" srcId="{CEE0A33A-D2A9-4757-9A9E-6BF5084BD991}" destId="{0E404CFA-5C54-48A5-845B-9632221F3684}" srcOrd="0" destOrd="0" parTransId="{C18ACE44-DADF-4914-AFFC-5F82044C15CA}" sibTransId="{DFB253FF-14E5-46C1-8036-4127581F4A5F}"/>
    <dgm:cxn modelId="{0F964BA1-FD54-489F-81BC-5C69AECEBE0D}" srcId="{BAAB45FF-FF90-455C-ADF8-F5136B431907}" destId="{B6539499-C594-48A3-B2D6-BCFDDA02CF79}" srcOrd="0" destOrd="0" parTransId="{4627F838-DE31-4D2E-9EB1-137C2B372C8C}" sibTransId="{47BFB35C-EF50-4CE8-8667-53D4649B5E60}"/>
    <dgm:cxn modelId="{D78CAFA6-FEE0-4D70-86AD-85C0AA832BEA}" srcId="{A1628DA2-0E99-47D0-967B-6C83DA261C94}" destId="{5B4F1BDB-767C-4512-974A-3DC9045C0BB5}" srcOrd="2" destOrd="0" parTransId="{D7F3A1FC-EA58-45FB-9529-BC06A4743B4A}" sibTransId="{55A50E62-F9AF-4648-A50E-7F375E172DD5}"/>
    <dgm:cxn modelId="{1444ACB3-7B2F-D648-8BC0-6D30C52B8241}" type="presOf" srcId="{CEE0A33A-D2A9-4757-9A9E-6BF5084BD991}" destId="{656AC9DB-683B-7748-A061-D2BF27AF103D}" srcOrd="0" destOrd="0" presId="urn:microsoft.com/office/officeart/2005/8/layout/list1"/>
    <dgm:cxn modelId="{14E247B8-B6DC-0B46-977F-AD3F4C9B82DD}" type="presOf" srcId="{CEE0A33A-D2A9-4757-9A9E-6BF5084BD991}" destId="{A17D6BE8-4CE5-4040-B09C-81266CC75EEC}" srcOrd="1" destOrd="0" presId="urn:microsoft.com/office/officeart/2005/8/layout/list1"/>
    <dgm:cxn modelId="{1AD457B9-A99B-7544-8ED3-CA373E085D91}" type="presOf" srcId="{132A5E08-5FB5-4724-8081-569A46A94902}" destId="{59C6A4A5-238E-7141-BB44-F78032B4E2CF}" srcOrd="0" destOrd="1" presId="urn:microsoft.com/office/officeart/2005/8/layout/list1"/>
    <dgm:cxn modelId="{30EEF5C1-A57F-45E6-AC30-476063C68697}" srcId="{CEE0A33A-D2A9-4757-9A9E-6BF5084BD991}" destId="{AA5D97F5-5C0C-4107-B55C-A2098188DEE3}" srcOrd="3" destOrd="0" parTransId="{97113A80-2DCD-4EF9-9A0A-C71C1CDA2625}" sibTransId="{EE4F3E3D-661C-49E1-8CD1-72509A57843B}"/>
    <dgm:cxn modelId="{E58E2DC2-97D7-7649-BCDE-25C2603422FA}" type="presOf" srcId="{BAAB45FF-FF90-455C-ADF8-F5136B431907}" destId="{7886F562-FED6-AE4D-AF55-7474A2E59B79}" srcOrd="0" destOrd="0" presId="urn:microsoft.com/office/officeart/2005/8/layout/list1"/>
    <dgm:cxn modelId="{284BD3CE-8A4A-442E-964F-EE70835DCAE0}" srcId="{CEE0A33A-D2A9-4757-9A9E-6BF5084BD991}" destId="{132A5E08-5FB5-4724-8081-569A46A94902}" srcOrd="1" destOrd="0" parTransId="{53BC98C5-37F8-4F03-A6AB-1B97C6ECD0E2}" sibTransId="{F251E4AC-8873-462A-BCAA-3DE0C525D063}"/>
    <dgm:cxn modelId="{0F8A6FD5-5E59-41F3-9850-4AECDD045588}" srcId="{BAAB45FF-FF90-455C-ADF8-F5136B431907}" destId="{C93D6402-354D-4202-B4CE-D2D449918C51}" srcOrd="1" destOrd="0" parTransId="{26B98AA9-D994-466D-8E22-8F5A0734CD7C}" sibTransId="{C38DB05F-15B7-489A-BC87-E84B67E39FB4}"/>
    <dgm:cxn modelId="{92F084D9-18A0-3D44-B7B8-DDC83985D10C}" type="presOf" srcId="{EF0DA695-89BA-4357-9198-2D8F57E9CAD2}" destId="{D1D75FFD-0A0E-954C-983F-46B3F201E2B4}" srcOrd="0" destOrd="1" presId="urn:microsoft.com/office/officeart/2005/8/layout/list1"/>
    <dgm:cxn modelId="{60255BDC-F577-4947-824A-1BBCF21AC24E}" srcId="{575AFD03-4403-4E61-9016-462FC0915C00}" destId="{BAAB45FF-FF90-455C-ADF8-F5136B431907}" srcOrd="1" destOrd="0" parTransId="{2BA2CE17-8CB4-427B-92F3-50C77303AE49}" sibTransId="{CD712B20-991F-49FF-8F71-F35B20716D0A}"/>
    <dgm:cxn modelId="{81333FE2-3D8B-4621-908F-B3A98F3FA715}" srcId="{A1628DA2-0E99-47D0-967B-6C83DA261C94}" destId="{33E0914C-5BB5-4675-9686-54BBA0414656}" srcOrd="0" destOrd="0" parTransId="{E84469F9-6591-49AB-8133-39D244461674}" sibTransId="{D39C6B90-B9B4-40A8-BA00-475640028EF2}"/>
    <dgm:cxn modelId="{FE7B16EB-6832-3E44-8176-D7AE52F17844}" type="presOf" srcId="{A1628DA2-0E99-47D0-967B-6C83DA261C94}" destId="{747149CB-25BF-F940-9B85-72B5D08370EC}" srcOrd="0" destOrd="0" presId="urn:microsoft.com/office/officeart/2005/8/layout/list1"/>
    <dgm:cxn modelId="{34C3D0ED-C912-8D4E-8139-D05EF880B9F0}" type="presOf" srcId="{8B5BB0B2-D22B-43D5-8300-A08FA130E089}" destId="{59C6A4A5-238E-7141-BB44-F78032B4E2CF}" srcOrd="0" destOrd="2" presId="urn:microsoft.com/office/officeart/2005/8/layout/list1"/>
    <dgm:cxn modelId="{90D9CFED-7FC3-2F4F-BD72-A1C11192FDB9}" type="presParOf" srcId="{EBD9A74E-4AD8-CC43-9662-45F6840B1FD7}" destId="{3239EE67-3EA7-B942-B7E8-C5C8EE2D6CF1}" srcOrd="0" destOrd="0" presId="urn:microsoft.com/office/officeart/2005/8/layout/list1"/>
    <dgm:cxn modelId="{3497C1C8-B454-124D-9B84-2C92F47A7A93}" type="presParOf" srcId="{3239EE67-3EA7-B942-B7E8-C5C8EE2D6CF1}" destId="{747149CB-25BF-F940-9B85-72B5D08370EC}" srcOrd="0" destOrd="0" presId="urn:microsoft.com/office/officeart/2005/8/layout/list1"/>
    <dgm:cxn modelId="{80316FC2-2790-7342-BCC1-A83356C4BA33}" type="presParOf" srcId="{3239EE67-3EA7-B942-B7E8-C5C8EE2D6CF1}" destId="{62AA6902-25FA-0E46-9E08-9033A1F4A15F}" srcOrd="1" destOrd="0" presId="urn:microsoft.com/office/officeart/2005/8/layout/list1"/>
    <dgm:cxn modelId="{AD47DF00-D0EE-034F-BF38-0959263A383A}" type="presParOf" srcId="{EBD9A74E-4AD8-CC43-9662-45F6840B1FD7}" destId="{3709B5B7-A8EB-474B-91FA-656865D6C78F}" srcOrd="1" destOrd="0" presId="urn:microsoft.com/office/officeart/2005/8/layout/list1"/>
    <dgm:cxn modelId="{61B0D567-7260-2642-8039-73910BCB6821}" type="presParOf" srcId="{EBD9A74E-4AD8-CC43-9662-45F6840B1FD7}" destId="{D1D75FFD-0A0E-954C-983F-46B3F201E2B4}" srcOrd="2" destOrd="0" presId="urn:microsoft.com/office/officeart/2005/8/layout/list1"/>
    <dgm:cxn modelId="{7035101C-E871-7845-B8A7-279FBE3B94F8}" type="presParOf" srcId="{EBD9A74E-4AD8-CC43-9662-45F6840B1FD7}" destId="{7E663C47-6C92-3A48-92E4-B5497CA677B6}" srcOrd="3" destOrd="0" presId="urn:microsoft.com/office/officeart/2005/8/layout/list1"/>
    <dgm:cxn modelId="{DC0DFDEA-D5AB-FE4F-B8A6-C63AE771B96C}" type="presParOf" srcId="{EBD9A74E-4AD8-CC43-9662-45F6840B1FD7}" destId="{E6FA7D92-9C5B-5B4D-B445-E6AD6101EB41}" srcOrd="4" destOrd="0" presId="urn:microsoft.com/office/officeart/2005/8/layout/list1"/>
    <dgm:cxn modelId="{6B238F21-DAA1-C847-8198-21A3F548DD6E}" type="presParOf" srcId="{E6FA7D92-9C5B-5B4D-B445-E6AD6101EB41}" destId="{7886F562-FED6-AE4D-AF55-7474A2E59B79}" srcOrd="0" destOrd="0" presId="urn:microsoft.com/office/officeart/2005/8/layout/list1"/>
    <dgm:cxn modelId="{7841DCFA-FDCA-1C42-910D-3549D1131BD7}" type="presParOf" srcId="{E6FA7D92-9C5B-5B4D-B445-E6AD6101EB41}" destId="{C8B52E4D-2C44-9845-858D-94520F0A1476}" srcOrd="1" destOrd="0" presId="urn:microsoft.com/office/officeart/2005/8/layout/list1"/>
    <dgm:cxn modelId="{4E681E58-55C0-AE45-9B59-93BECADF0D29}" type="presParOf" srcId="{EBD9A74E-4AD8-CC43-9662-45F6840B1FD7}" destId="{35F6D9D9-1E52-3245-B474-823593956620}" srcOrd="5" destOrd="0" presId="urn:microsoft.com/office/officeart/2005/8/layout/list1"/>
    <dgm:cxn modelId="{56E2C30A-C88B-DC4B-B109-6C9982BCF0F9}" type="presParOf" srcId="{EBD9A74E-4AD8-CC43-9662-45F6840B1FD7}" destId="{A9D0EF47-71BC-C540-BE93-D5F89E2E90DB}" srcOrd="6" destOrd="0" presId="urn:microsoft.com/office/officeart/2005/8/layout/list1"/>
    <dgm:cxn modelId="{000A3F8D-5AD9-9F4C-8689-F7479256FAA3}" type="presParOf" srcId="{EBD9A74E-4AD8-CC43-9662-45F6840B1FD7}" destId="{AC6990A8-1CCF-6A47-B04F-0DDC41490227}" srcOrd="7" destOrd="0" presId="urn:microsoft.com/office/officeart/2005/8/layout/list1"/>
    <dgm:cxn modelId="{98FDB34D-1BB5-6143-AF06-F0851FAFF441}" type="presParOf" srcId="{EBD9A74E-4AD8-CC43-9662-45F6840B1FD7}" destId="{36778ADE-0D5B-6F40-B75A-289BC0F66084}" srcOrd="8" destOrd="0" presId="urn:microsoft.com/office/officeart/2005/8/layout/list1"/>
    <dgm:cxn modelId="{9EBDD302-4495-9144-A8AA-C45C840E265A}" type="presParOf" srcId="{36778ADE-0D5B-6F40-B75A-289BC0F66084}" destId="{656AC9DB-683B-7748-A061-D2BF27AF103D}" srcOrd="0" destOrd="0" presId="urn:microsoft.com/office/officeart/2005/8/layout/list1"/>
    <dgm:cxn modelId="{CF76108D-984B-804A-A144-632B73F39736}" type="presParOf" srcId="{36778ADE-0D5B-6F40-B75A-289BC0F66084}" destId="{A17D6BE8-4CE5-4040-B09C-81266CC75EEC}" srcOrd="1" destOrd="0" presId="urn:microsoft.com/office/officeart/2005/8/layout/list1"/>
    <dgm:cxn modelId="{88EF0662-A8B9-FB4B-B883-FCC5D6C43597}" type="presParOf" srcId="{EBD9A74E-4AD8-CC43-9662-45F6840B1FD7}" destId="{BC60F24C-3F25-5F4F-B566-BCACA71FD7E3}" srcOrd="9" destOrd="0" presId="urn:microsoft.com/office/officeart/2005/8/layout/list1"/>
    <dgm:cxn modelId="{7E810C72-406F-C644-8165-BEFE900662BF}" type="presParOf" srcId="{EBD9A74E-4AD8-CC43-9662-45F6840B1FD7}" destId="{59C6A4A5-238E-7141-BB44-F78032B4E2CF}" srcOrd="1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2AFE48A-6515-4B02-B73E-73BB69BDD43C}"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3859A4E-5BA9-4D13-BADF-63BAE12E802C}">
      <dgm:prSet/>
      <dgm:spPr/>
      <dgm:t>
        <a:bodyPr/>
        <a:lstStyle/>
        <a:p>
          <a:r>
            <a:rPr lang="en-IN" dirty="0"/>
            <a:t>Naïve Bayes is a data-classification algorithm that is based on probabilistic analysis.</a:t>
          </a:r>
          <a:endParaRPr lang="en-US" dirty="0"/>
        </a:p>
      </dgm:t>
    </dgm:pt>
    <dgm:pt modelId="{DD9B7A28-9A82-4AB1-955E-3565635CFA4A}" type="parTrans" cxnId="{011ACFA6-C02D-43CD-B355-7323775F3955}">
      <dgm:prSet/>
      <dgm:spPr/>
      <dgm:t>
        <a:bodyPr/>
        <a:lstStyle/>
        <a:p>
          <a:endParaRPr lang="en-US"/>
        </a:p>
      </dgm:t>
    </dgm:pt>
    <dgm:pt modelId="{60E1BED3-602B-4229-AA03-EB815983A310}" type="sibTrans" cxnId="{011ACFA6-C02D-43CD-B355-7323775F3955}">
      <dgm:prSet/>
      <dgm:spPr/>
      <dgm:t>
        <a:bodyPr/>
        <a:lstStyle/>
        <a:p>
          <a:endParaRPr lang="en-US"/>
        </a:p>
      </dgm:t>
    </dgm:pt>
    <dgm:pt modelId="{F607CEE0-EB02-4567-AB29-F02876B2240C}">
      <dgm:prSet/>
      <dgm:spPr/>
      <dgm:t>
        <a:bodyPr/>
        <a:lstStyle/>
        <a:p>
          <a:r>
            <a:rPr lang="en-IN"/>
            <a:t>The term probability is often associated with the term event. </a:t>
          </a:r>
          <a:endParaRPr lang="en-US"/>
        </a:p>
      </dgm:t>
    </dgm:pt>
    <dgm:pt modelId="{0C9B0EA3-7379-46AC-899D-86E69573C4A9}" type="parTrans" cxnId="{80B224F4-E5E1-42C1-9CAD-E32FADBBFF4E}">
      <dgm:prSet/>
      <dgm:spPr/>
      <dgm:t>
        <a:bodyPr/>
        <a:lstStyle/>
        <a:p>
          <a:endParaRPr lang="en-US"/>
        </a:p>
      </dgm:t>
    </dgm:pt>
    <dgm:pt modelId="{1340DAB0-9D2A-4FCE-A50B-C8C18699B582}" type="sibTrans" cxnId="{80B224F4-E5E1-42C1-9CAD-E32FADBBFF4E}">
      <dgm:prSet/>
      <dgm:spPr/>
      <dgm:t>
        <a:bodyPr/>
        <a:lstStyle/>
        <a:p>
          <a:endParaRPr lang="en-US"/>
        </a:p>
      </dgm:t>
    </dgm:pt>
    <dgm:pt modelId="{257B7A17-212A-4300-8E00-B325A9E818F9}">
      <dgm:prSet/>
      <dgm:spPr/>
      <dgm:t>
        <a:bodyPr/>
        <a:lstStyle/>
        <a:p>
          <a:r>
            <a:rPr lang="en-IN" i="1"/>
            <a:t>“The probability of Event X is so and so.”</a:t>
          </a:r>
          <a:endParaRPr lang="en-US"/>
        </a:p>
      </dgm:t>
    </dgm:pt>
    <dgm:pt modelId="{A9891141-7EA0-4735-857C-4C4CC4467408}" type="parTrans" cxnId="{755A580E-0171-4BEE-988C-0DC79596C476}">
      <dgm:prSet/>
      <dgm:spPr/>
      <dgm:t>
        <a:bodyPr/>
        <a:lstStyle/>
        <a:p>
          <a:endParaRPr lang="en-US"/>
        </a:p>
      </dgm:t>
    </dgm:pt>
    <dgm:pt modelId="{709E8A53-1A08-4791-97E5-740D56DA2778}" type="sibTrans" cxnId="{755A580E-0171-4BEE-988C-0DC79596C476}">
      <dgm:prSet/>
      <dgm:spPr/>
      <dgm:t>
        <a:bodyPr/>
        <a:lstStyle/>
        <a:p>
          <a:endParaRPr lang="en-US"/>
        </a:p>
      </dgm:t>
    </dgm:pt>
    <dgm:pt modelId="{D661634D-4535-4523-9841-016D77026275}">
      <dgm:prSet/>
      <dgm:spPr/>
      <dgm:t>
        <a:bodyPr/>
        <a:lstStyle/>
        <a:p>
          <a:r>
            <a:rPr lang="en-IN"/>
            <a:t>The probability of Event X is a numerical value. </a:t>
          </a:r>
          <a:endParaRPr lang="en-US"/>
        </a:p>
      </dgm:t>
    </dgm:pt>
    <dgm:pt modelId="{2F177D52-B1EE-4936-BF2A-AD15EA19C755}" type="parTrans" cxnId="{D44BC550-47E1-4ACF-A443-2E07C25FDC8B}">
      <dgm:prSet/>
      <dgm:spPr/>
      <dgm:t>
        <a:bodyPr/>
        <a:lstStyle/>
        <a:p>
          <a:endParaRPr lang="en-US"/>
        </a:p>
      </dgm:t>
    </dgm:pt>
    <dgm:pt modelId="{FC4BE61C-DE89-493F-BFA5-B6E9D49B95C3}" type="sibTrans" cxnId="{D44BC550-47E1-4ACF-A443-2E07C25FDC8B}">
      <dgm:prSet/>
      <dgm:spPr/>
      <dgm:t>
        <a:bodyPr/>
        <a:lstStyle/>
        <a:p>
          <a:endParaRPr lang="en-US"/>
        </a:p>
      </dgm:t>
    </dgm:pt>
    <dgm:pt modelId="{29E074F9-0EA3-4ADD-A14F-B5B9A20C5179}">
      <dgm:prSet/>
      <dgm:spPr/>
      <dgm:t>
        <a:bodyPr/>
        <a:lstStyle/>
        <a:p>
          <a:r>
            <a:rPr lang="en-IN"/>
            <a:t>You can calculate this numerical value by dividing the number of times Event X can occur by the number of events that are possible in the same circumstances.</a:t>
          </a:r>
          <a:endParaRPr lang="en-US"/>
        </a:p>
      </dgm:t>
    </dgm:pt>
    <dgm:pt modelId="{C8457A8B-BC57-4602-A20B-90C33C349DFD}" type="parTrans" cxnId="{F0C016C2-0A7E-4363-9653-87D5215D0A76}">
      <dgm:prSet/>
      <dgm:spPr/>
      <dgm:t>
        <a:bodyPr/>
        <a:lstStyle/>
        <a:p>
          <a:endParaRPr lang="en-US"/>
        </a:p>
      </dgm:t>
    </dgm:pt>
    <dgm:pt modelId="{9500462B-48C5-418F-ADDD-DF90334C007C}" type="sibTrans" cxnId="{F0C016C2-0A7E-4363-9653-87D5215D0A76}">
      <dgm:prSet/>
      <dgm:spPr/>
      <dgm:t>
        <a:bodyPr/>
        <a:lstStyle/>
        <a:p>
          <a:endParaRPr lang="en-US"/>
        </a:p>
      </dgm:t>
    </dgm:pt>
    <dgm:pt modelId="{13C8CB8A-A0F6-442D-9E15-653EA0144C2B}" type="pres">
      <dgm:prSet presAssocID="{52AFE48A-6515-4B02-B73E-73BB69BDD43C}" presName="root" presStyleCnt="0">
        <dgm:presLayoutVars>
          <dgm:dir/>
          <dgm:resizeHandles val="exact"/>
        </dgm:presLayoutVars>
      </dgm:prSet>
      <dgm:spPr/>
    </dgm:pt>
    <dgm:pt modelId="{D982D5DC-A2AB-4DD4-9DE1-2469B9D4B594}" type="pres">
      <dgm:prSet presAssocID="{63859A4E-5BA9-4D13-BADF-63BAE12E802C}" presName="compNode" presStyleCnt="0"/>
      <dgm:spPr/>
    </dgm:pt>
    <dgm:pt modelId="{85ADA449-E333-4554-B17C-7CBE6282FF8D}" type="pres">
      <dgm:prSet presAssocID="{63859A4E-5BA9-4D13-BADF-63BAE12E802C}" presName="bgRect" presStyleLbl="bgShp" presStyleIdx="0" presStyleCnt="4"/>
      <dgm:spPr/>
    </dgm:pt>
    <dgm:pt modelId="{2ED778C8-5028-467F-847C-E198E4C57551}" type="pres">
      <dgm:prSet presAssocID="{63859A4E-5BA9-4D13-BADF-63BAE12E802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0B1A209A-E274-48CD-9476-A94C27552BE1}" type="pres">
      <dgm:prSet presAssocID="{63859A4E-5BA9-4D13-BADF-63BAE12E802C}" presName="spaceRect" presStyleCnt="0"/>
      <dgm:spPr/>
    </dgm:pt>
    <dgm:pt modelId="{621442E9-7E6F-46CE-A624-8E4F09E9FCED}" type="pres">
      <dgm:prSet presAssocID="{63859A4E-5BA9-4D13-BADF-63BAE12E802C}" presName="parTx" presStyleLbl="revTx" presStyleIdx="0" presStyleCnt="5">
        <dgm:presLayoutVars>
          <dgm:chMax val="0"/>
          <dgm:chPref val="0"/>
        </dgm:presLayoutVars>
      </dgm:prSet>
      <dgm:spPr/>
    </dgm:pt>
    <dgm:pt modelId="{43070D71-DED1-417F-82DB-F5F696E8B7F7}" type="pres">
      <dgm:prSet presAssocID="{60E1BED3-602B-4229-AA03-EB815983A310}" presName="sibTrans" presStyleCnt="0"/>
      <dgm:spPr/>
    </dgm:pt>
    <dgm:pt modelId="{4F01E499-6212-498F-8AA8-E45D16C869D3}" type="pres">
      <dgm:prSet presAssocID="{F607CEE0-EB02-4567-AB29-F02876B2240C}" presName="compNode" presStyleCnt="0"/>
      <dgm:spPr/>
    </dgm:pt>
    <dgm:pt modelId="{4B331F1B-09D2-4D9F-9865-A4B69234F306}" type="pres">
      <dgm:prSet presAssocID="{F607CEE0-EB02-4567-AB29-F02876B2240C}" presName="bgRect" presStyleLbl="bgShp" presStyleIdx="1" presStyleCnt="4"/>
      <dgm:spPr/>
    </dgm:pt>
    <dgm:pt modelId="{3BD35073-4583-4C70-871F-12F3C4B5D860}" type="pres">
      <dgm:prSet presAssocID="{F607CEE0-EB02-4567-AB29-F02876B2240C}"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ce"/>
        </a:ext>
      </dgm:extLst>
    </dgm:pt>
    <dgm:pt modelId="{579C0473-9A09-473C-9B5A-D371819AB14D}" type="pres">
      <dgm:prSet presAssocID="{F607CEE0-EB02-4567-AB29-F02876B2240C}" presName="spaceRect" presStyleCnt="0"/>
      <dgm:spPr/>
    </dgm:pt>
    <dgm:pt modelId="{8FEE742C-F299-47BB-9DBC-BD72ADAC9115}" type="pres">
      <dgm:prSet presAssocID="{F607CEE0-EB02-4567-AB29-F02876B2240C}" presName="parTx" presStyleLbl="revTx" presStyleIdx="1" presStyleCnt="5">
        <dgm:presLayoutVars>
          <dgm:chMax val="0"/>
          <dgm:chPref val="0"/>
        </dgm:presLayoutVars>
      </dgm:prSet>
      <dgm:spPr/>
    </dgm:pt>
    <dgm:pt modelId="{40CDE850-3C9F-48DD-B0E5-30AF36B8EC9B}" type="pres">
      <dgm:prSet presAssocID="{F607CEE0-EB02-4567-AB29-F02876B2240C}" presName="desTx" presStyleLbl="revTx" presStyleIdx="2" presStyleCnt="5">
        <dgm:presLayoutVars/>
      </dgm:prSet>
      <dgm:spPr/>
    </dgm:pt>
    <dgm:pt modelId="{BD1D0E4F-0B79-4815-BFF5-D859356423DB}" type="pres">
      <dgm:prSet presAssocID="{1340DAB0-9D2A-4FCE-A50B-C8C18699B582}" presName="sibTrans" presStyleCnt="0"/>
      <dgm:spPr/>
    </dgm:pt>
    <dgm:pt modelId="{FBB1ED24-6346-465A-AD4B-1BC578B9E90B}" type="pres">
      <dgm:prSet presAssocID="{D661634D-4535-4523-9841-016D77026275}" presName="compNode" presStyleCnt="0"/>
      <dgm:spPr/>
    </dgm:pt>
    <dgm:pt modelId="{B119609D-33E0-450E-B6F4-841A725A88DC}" type="pres">
      <dgm:prSet presAssocID="{D661634D-4535-4523-9841-016D77026275}" presName="bgRect" presStyleLbl="bgShp" presStyleIdx="2" presStyleCnt="4"/>
      <dgm:spPr/>
    </dgm:pt>
    <dgm:pt modelId="{E75C6FD9-5C05-4428-821E-A86462A32A78}" type="pres">
      <dgm:prSet presAssocID="{D661634D-4535-4523-9841-016D77026275}"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thematics"/>
        </a:ext>
      </dgm:extLst>
    </dgm:pt>
    <dgm:pt modelId="{9BB7F947-4FAD-4D04-A7B4-C8BAA36D9D78}" type="pres">
      <dgm:prSet presAssocID="{D661634D-4535-4523-9841-016D77026275}" presName="spaceRect" presStyleCnt="0"/>
      <dgm:spPr/>
    </dgm:pt>
    <dgm:pt modelId="{1EF8B276-148B-4B27-9FD0-8C3A95FAE18E}" type="pres">
      <dgm:prSet presAssocID="{D661634D-4535-4523-9841-016D77026275}" presName="parTx" presStyleLbl="revTx" presStyleIdx="3" presStyleCnt="5">
        <dgm:presLayoutVars>
          <dgm:chMax val="0"/>
          <dgm:chPref val="0"/>
        </dgm:presLayoutVars>
      </dgm:prSet>
      <dgm:spPr/>
    </dgm:pt>
    <dgm:pt modelId="{8BB20A68-0423-46DF-9CE4-EABD0E5662ED}" type="pres">
      <dgm:prSet presAssocID="{FC4BE61C-DE89-493F-BFA5-B6E9D49B95C3}" presName="sibTrans" presStyleCnt="0"/>
      <dgm:spPr/>
    </dgm:pt>
    <dgm:pt modelId="{977CA517-7BAF-4BD4-8848-219B6ECA7FFC}" type="pres">
      <dgm:prSet presAssocID="{29E074F9-0EA3-4ADD-A14F-B5B9A20C5179}" presName="compNode" presStyleCnt="0"/>
      <dgm:spPr/>
    </dgm:pt>
    <dgm:pt modelId="{BA485E68-EDDC-4A95-9D36-CD364C82E1D2}" type="pres">
      <dgm:prSet presAssocID="{29E074F9-0EA3-4ADD-A14F-B5B9A20C5179}" presName="bgRect" presStyleLbl="bgShp" presStyleIdx="3" presStyleCnt="4"/>
      <dgm:spPr/>
    </dgm:pt>
    <dgm:pt modelId="{C7562503-B5E6-4F8C-A63C-AD6EB54C9A8D}" type="pres">
      <dgm:prSet presAssocID="{29E074F9-0EA3-4ADD-A14F-B5B9A20C517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lculator"/>
        </a:ext>
      </dgm:extLst>
    </dgm:pt>
    <dgm:pt modelId="{AD4C238D-0015-4ED7-9110-771ED62F213F}" type="pres">
      <dgm:prSet presAssocID="{29E074F9-0EA3-4ADD-A14F-B5B9A20C5179}" presName="spaceRect" presStyleCnt="0"/>
      <dgm:spPr/>
    </dgm:pt>
    <dgm:pt modelId="{4478A153-A0F5-481F-8DF6-7F2F68444DB2}" type="pres">
      <dgm:prSet presAssocID="{29E074F9-0EA3-4ADD-A14F-B5B9A20C5179}" presName="parTx" presStyleLbl="revTx" presStyleIdx="4" presStyleCnt="5">
        <dgm:presLayoutVars>
          <dgm:chMax val="0"/>
          <dgm:chPref val="0"/>
        </dgm:presLayoutVars>
      </dgm:prSet>
      <dgm:spPr/>
    </dgm:pt>
  </dgm:ptLst>
  <dgm:cxnLst>
    <dgm:cxn modelId="{590B0B0A-2D66-4CA3-BCCB-91CF5C39CEAC}" type="presOf" srcId="{63859A4E-5BA9-4D13-BADF-63BAE12E802C}" destId="{621442E9-7E6F-46CE-A624-8E4F09E9FCED}" srcOrd="0" destOrd="0" presId="urn:microsoft.com/office/officeart/2018/2/layout/IconVerticalSolidList"/>
    <dgm:cxn modelId="{755A580E-0171-4BEE-988C-0DC79596C476}" srcId="{F607CEE0-EB02-4567-AB29-F02876B2240C}" destId="{257B7A17-212A-4300-8E00-B325A9E818F9}" srcOrd="0" destOrd="0" parTransId="{A9891141-7EA0-4735-857C-4C4CC4467408}" sibTransId="{709E8A53-1A08-4791-97E5-740D56DA2778}"/>
    <dgm:cxn modelId="{C3887B15-55EF-43B8-895C-BF478502ABC9}" type="presOf" srcId="{F607CEE0-EB02-4567-AB29-F02876B2240C}" destId="{8FEE742C-F299-47BB-9DBC-BD72ADAC9115}" srcOrd="0" destOrd="0" presId="urn:microsoft.com/office/officeart/2018/2/layout/IconVerticalSolidList"/>
    <dgm:cxn modelId="{D44BC550-47E1-4ACF-A443-2E07C25FDC8B}" srcId="{52AFE48A-6515-4B02-B73E-73BB69BDD43C}" destId="{D661634D-4535-4523-9841-016D77026275}" srcOrd="2" destOrd="0" parTransId="{2F177D52-B1EE-4936-BF2A-AD15EA19C755}" sibTransId="{FC4BE61C-DE89-493F-BFA5-B6E9D49B95C3}"/>
    <dgm:cxn modelId="{3FA03354-794C-4D8F-9B6C-0B54FF95524A}" type="presOf" srcId="{257B7A17-212A-4300-8E00-B325A9E818F9}" destId="{40CDE850-3C9F-48DD-B0E5-30AF36B8EC9B}" srcOrd="0" destOrd="0" presId="urn:microsoft.com/office/officeart/2018/2/layout/IconVerticalSolidList"/>
    <dgm:cxn modelId="{BC1BF293-F15E-478D-9AD7-5ED4D4E379CD}" type="presOf" srcId="{52AFE48A-6515-4B02-B73E-73BB69BDD43C}" destId="{13C8CB8A-A0F6-442D-9E15-653EA0144C2B}" srcOrd="0" destOrd="0" presId="urn:microsoft.com/office/officeart/2018/2/layout/IconVerticalSolidList"/>
    <dgm:cxn modelId="{011ACFA6-C02D-43CD-B355-7323775F3955}" srcId="{52AFE48A-6515-4B02-B73E-73BB69BDD43C}" destId="{63859A4E-5BA9-4D13-BADF-63BAE12E802C}" srcOrd="0" destOrd="0" parTransId="{DD9B7A28-9A82-4AB1-955E-3565635CFA4A}" sibTransId="{60E1BED3-602B-4229-AA03-EB815983A310}"/>
    <dgm:cxn modelId="{F0C016C2-0A7E-4363-9653-87D5215D0A76}" srcId="{52AFE48A-6515-4B02-B73E-73BB69BDD43C}" destId="{29E074F9-0EA3-4ADD-A14F-B5B9A20C5179}" srcOrd="3" destOrd="0" parTransId="{C8457A8B-BC57-4602-A20B-90C33C349DFD}" sibTransId="{9500462B-48C5-418F-ADDD-DF90334C007C}"/>
    <dgm:cxn modelId="{A4B489D9-4A95-4E1D-913F-1AC6F7338A78}" type="presOf" srcId="{D661634D-4535-4523-9841-016D77026275}" destId="{1EF8B276-148B-4B27-9FD0-8C3A95FAE18E}" srcOrd="0" destOrd="0" presId="urn:microsoft.com/office/officeart/2018/2/layout/IconVerticalSolidList"/>
    <dgm:cxn modelId="{198085EF-B524-48E3-8612-294A0D38C562}" type="presOf" srcId="{29E074F9-0EA3-4ADD-A14F-B5B9A20C5179}" destId="{4478A153-A0F5-481F-8DF6-7F2F68444DB2}" srcOrd="0" destOrd="0" presId="urn:microsoft.com/office/officeart/2018/2/layout/IconVerticalSolidList"/>
    <dgm:cxn modelId="{80B224F4-E5E1-42C1-9CAD-E32FADBBFF4E}" srcId="{52AFE48A-6515-4B02-B73E-73BB69BDD43C}" destId="{F607CEE0-EB02-4567-AB29-F02876B2240C}" srcOrd="1" destOrd="0" parTransId="{0C9B0EA3-7379-46AC-899D-86E69573C4A9}" sibTransId="{1340DAB0-9D2A-4FCE-A50B-C8C18699B582}"/>
    <dgm:cxn modelId="{D3789BFC-56A4-42B8-BDD6-731B5B93CD7B}" type="presParOf" srcId="{13C8CB8A-A0F6-442D-9E15-653EA0144C2B}" destId="{D982D5DC-A2AB-4DD4-9DE1-2469B9D4B594}" srcOrd="0" destOrd="0" presId="urn:microsoft.com/office/officeart/2018/2/layout/IconVerticalSolidList"/>
    <dgm:cxn modelId="{C9B10356-BC2B-40D3-BCEC-13062450A4E5}" type="presParOf" srcId="{D982D5DC-A2AB-4DD4-9DE1-2469B9D4B594}" destId="{85ADA449-E333-4554-B17C-7CBE6282FF8D}" srcOrd="0" destOrd="0" presId="urn:microsoft.com/office/officeart/2018/2/layout/IconVerticalSolidList"/>
    <dgm:cxn modelId="{280FCE66-ED43-488E-8BEB-52F4B3309FA5}" type="presParOf" srcId="{D982D5DC-A2AB-4DD4-9DE1-2469B9D4B594}" destId="{2ED778C8-5028-467F-847C-E198E4C57551}" srcOrd="1" destOrd="0" presId="urn:microsoft.com/office/officeart/2018/2/layout/IconVerticalSolidList"/>
    <dgm:cxn modelId="{6EEA7663-CE21-46E6-80D2-0A1EC041EBF3}" type="presParOf" srcId="{D982D5DC-A2AB-4DD4-9DE1-2469B9D4B594}" destId="{0B1A209A-E274-48CD-9476-A94C27552BE1}" srcOrd="2" destOrd="0" presId="urn:microsoft.com/office/officeart/2018/2/layout/IconVerticalSolidList"/>
    <dgm:cxn modelId="{1CFC5530-DA26-47D3-A1AB-979042B3413E}" type="presParOf" srcId="{D982D5DC-A2AB-4DD4-9DE1-2469B9D4B594}" destId="{621442E9-7E6F-46CE-A624-8E4F09E9FCED}" srcOrd="3" destOrd="0" presId="urn:microsoft.com/office/officeart/2018/2/layout/IconVerticalSolidList"/>
    <dgm:cxn modelId="{7F627C28-7E5A-4C84-B048-3EB58BA232F4}" type="presParOf" srcId="{13C8CB8A-A0F6-442D-9E15-653EA0144C2B}" destId="{43070D71-DED1-417F-82DB-F5F696E8B7F7}" srcOrd="1" destOrd="0" presId="urn:microsoft.com/office/officeart/2018/2/layout/IconVerticalSolidList"/>
    <dgm:cxn modelId="{153E40DA-F865-46A4-9822-C923416A356F}" type="presParOf" srcId="{13C8CB8A-A0F6-442D-9E15-653EA0144C2B}" destId="{4F01E499-6212-498F-8AA8-E45D16C869D3}" srcOrd="2" destOrd="0" presId="urn:microsoft.com/office/officeart/2018/2/layout/IconVerticalSolidList"/>
    <dgm:cxn modelId="{B889F4D3-EC6C-41FF-87A9-202A44D940AE}" type="presParOf" srcId="{4F01E499-6212-498F-8AA8-E45D16C869D3}" destId="{4B331F1B-09D2-4D9F-9865-A4B69234F306}" srcOrd="0" destOrd="0" presId="urn:microsoft.com/office/officeart/2018/2/layout/IconVerticalSolidList"/>
    <dgm:cxn modelId="{1BD09B05-9B57-4F4D-B6D0-F2F936A77C00}" type="presParOf" srcId="{4F01E499-6212-498F-8AA8-E45D16C869D3}" destId="{3BD35073-4583-4C70-871F-12F3C4B5D860}" srcOrd="1" destOrd="0" presId="urn:microsoft.com/office/officeart/2018/2/layout/IconVerticalSolidList"/>
    <dgm:cxn modelId="{2173CF02-40B3-491A-AB6F-F801D92389F9}" type="presParOf" srcId="{4F01E499-6212-498F-8AA8-E45D16C869D3}" destId="{579C0473-9A09-473C-9B5A-D371819AB14D}" srcOrd="2" destOrd="0" presId="urn:microsoft.com/office/officeart/2018/2/layout/IconVerticalSolidList"/>
    <dgm:cxn modelId="{7AB432D7-1641-4B97-8E2F-F87DAB019C32}" type="presParOf" srcId="{4F01E499-6212-498F-8AA8-E45D16C869D3}" destId="{8FEE742C-F299-47BB-9DBC-BD72ADAC9115}" srcOrd="3" destOrd="0" presId="urn:microsoft.com/office/officeart/2018/2/layout/IconVerticalSolidList"/>
    <dgm:cxn modelId="{C9035B12-AF9E-40A4-AEBB-C6BD26EB7BD6}" type="presParOf" srcId="{4F01E499-6212-498F-8AA8-E45D16C869D3}" destId="{40CDE850-3C9F-48DD-B0E5-30AF36B8EC9B}" srcOrd="4" destOrd="0" presId="urn:microsoft.com/office/officeart/2018/2/layout/IconVerticalSolidList"/>
    <dgm:cxn modelId="{85E549FE-AA1E-446B-94F0-429AFA47D851}" type="presParOf" srcId="{13C8CB8A-A0F6-442D-9E15-653EA0144C2B}" destId="{BD1D0E4F-0B79-4815-BFF5-D859356423DB}" srcOrd="3" destOrd="0" presId="urn:microsoft.com/office/officeart/2018/2/layout/IconVerticalSolidList"/>
    <dgm:cxn modelId="{9756B1C7-EE9C-4091-994F-427D77B102E5}" type="presParOf" srcId="{13C8CB8A-A0F6-442D-9E15-653EA0144C2B}" destId="{FBB1ED24-6346-465A-AD4B-1BC578B9E90B}" srcOrd="4" destOrd="0" presId="urn:microsoft.com/office/officeart/2018/2/layout/IconVerticalSolidList"/>
    <dgm:cxn modelId="{F56C3FDD-A492-4B99-9F41-2AFE951B91C6}" type="presParOf" srcId="{FBB1ED24-6346-465A-AD4B-1BC578B9E90B}" destId="{B119609D-33E0-450E-B6F4-841A725A88DC}" srcOrd="0" destOrd="0" presId="urn:microsoft.com/office/officeart/2018/2/layout/IconVerticalSolidList"/>
    <dgm:cxn modelId="{7ED23B72-BC03-4EA8-998E-54DA01C509DD}" type="presParOf" srcId="{FBB1ED24-6346-465A-AD4B-1BC578B9E90B}" destId="{E75C6FD9-5C05-4428-821E-A86462A32A78}" srcOrd="1" destOrd="0" presId="urn:microsoft.com/office/officeart/2018/2/layout/IconVerticalSolidList"/>
    <dgm:cxn modelId="{29BDFB45-4B7B-4318-8BA9-E726AB782DAA}" type="presParOf" srcId="{FBB1ED24-6346-465A-AD4B-1BC578B9E90B}" destId="{9BB7F947-4FAD-4D04-A7B4-C8BAA36D9D78}" srcOrd="2" destOrd="0" presId="urn:microsoft.com/office/officeart/2018/2/layout/IconVerticalSolidList"/>
    <dgm:cxn modelId="{82F7EB8A-375F-403C-93BC-2955B9ADD375}" type="presParOf" srcId="{FBB1ED24-6346-465A-AD4B-1BC578B9E90B}" destId="{1EF8B276-148B-4B27-9FD0-8C3A95FAE18E}" srcOrd="3" destOrd="0" presId="urn:microsoft.com/office/officeart/2018/2/layout/IconVerticalSolidList"/>
    <dgm:cxn modelId="{80183713-B0FD-495F-868B-FF2A01102209}" type="presParOf" srcId="{13C8CB8A-A0F6-442D-9E15-653EA0144C2B}" destId="{8BB20A68-0423-46DF-9CE4-EABD0E5662ED}" srcOrd="5" destOrd="0" presId="urn:microsoft.com/office/officeart/2018/2/layout/IconVerticalSolidList"/>
    <dgm:cxn modelId="{6995C33B-52F9-45C9-A9DE-868A01D04AB0}" type="presParOf" srcId="{13C8CB8A-A0F6-442D-9E15-653EA0144C2B}" destId="{977CA517-7BAF-4BD4-8848-219B6ECA7FFC}" srcOrd="6" destOrd="0" presId="urn:microsoft.com/office/officeart/2018/2/layout/IconVerticalSolidList"/>
    <dgm:cxn modelId="{24CCFAC7-83A3-48EF-B035-7FEC4AF5CBEF}" type="presParOf" srcId="{977CA517-7BAF-4BD4-8848-219B6ECA7FFC}" destId="{BA485E68-EDDC-4A95-9D36-CD364C82E1D2}" srcOrd="0" destOrd="0" presId="urn:microsoft.com/office/officeart/2018/2/layout/IconVerticalSolidList"/>
    <dgm:cxn modelId="{9409C257-798A-43D4-A4C0-9E4F52A045AF}" type="presParOf" srcId="{977CA517-7BAF-4BD4-8848-219B6ECA7FFC}" destId="{C7562503-B5E6-4F8C-A63C-AD6EB54C9A8D}" srcOrd="1" destOrd="0" presId="urn:microsoft.com/office/officeart/2018/2/layout/IconVerticalSolidList"/>
    <dgm:cxn modelId="{988B60C3-2BA1-48A3-A8CF-87DDC41BEB6E}" type="presParOf" srcId="{977CA517-7BAF-4BD4-8848-219B6ECA7FFC}" destId="{AD4C238D-0015-4ED7-9110-771ED62F213F}" srcOrd="2" destOrd="0" presId="urn:microsoft.com/office/officeart/2018/2/layout/IconVerticalSolidList"/>
    <dgm:cxn modelId="{1B969D26-28BF-4271-950D-CC4E1B318825}" type="presParOf" srcId="{977CA517-7BAF-4BD4-8848-219B6ECA7FFC}" destId="{4478A153-A0F5-481F-8DF6-7F2F68444DB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CB8723A-AEF1-408E-B762-3498A7E5E3C0}" type="doc">
      <dgm:prSet loTypeId="urn:microsoft.com/office/officeart/2008/layout/LinedList" loCatId="list" qsTypeId="urn:microsoft.com/office/officeart/2005/8/quickstyle/simple1" qsCatId="simple" csTypeId="urn:microsoft.com/office/officeart/2005/8/colors/colorful4" csCatId="colorful"/>
      <dgm:spPr/>
      <dgm:t>
        <a:bodyPr/>
        <a:lstStyle/>
        <a:p>
          <a:endParaRPr lang="en-US"/>
        </a:p>
      </dgm:t>
    </dgm:pt>
    <dgm:pt modelId="{77446354-D366-4406-AF39-C19B1014B348}">
      <dgm:prSet/>
      <dgm:spPr/>
      <dgm:t>
        <a:bodyPr/>
        <a:lstStyle/>
        <a:p>
          <a:r>
            <a:rPr lang="en-IN" dirty="0"/>
            <a:t>You want to know whether the company should spend money on advertising Product X to this new customer. </a:t>
          </a:r>
          <a:endParaRPr lang="en-US" dirty="0"/>
        </a:p>
      </dgm:t>
    </dgm:pt>
    <dgm:pt modelId="{02FFA09E-CC01-437F-AAB3-D4C1D7DEDA3F}" type="parTrans" cxnId="{E0923588-2237-4751-BAE6-65F7D7C5FA55}">
      <dgm:prSet/>
      <dgm:spPr/>
      <dgm:t>
        <a:bodyPr/>
        <a:lstStyle/>
        <a:p>
          <a:endParaRPr lang="en-US"/>
        </a:p>
      </dgm:t>
    </dgm:pt>
    <dgm:pt modelId="{A2E88D74-6961-4DF6-B267-4756F22F2D73}" type="sibTrans" cxnId="{E0923588-2237-4751-BAE6-65F7D7C5FA55}">
      <dgm:prSet/>
      <dgm:spPr/>
      <dgm:t>
        <a:bodyPr/>
        <a:lstStyle/>
        <a:p>
          <a:endParaRPr lang="en-US"/>
        </a:p>
      </dgm:t>
    </dgm:pt>
    <dgm:pt modelId="{878F05E5-CE3E-4C2B-AE45-AA922579CFE2}">
      <dgm:prSet/>
      <dgm:spPr/>
      <dgm:t>
        <a:bodyPr/>
        <a:lstStyle/>
        <a:p>
          <a:r>
            <a:rPr lang="en-IN"/>
            <a:t>In other words, you want to know the probability that the customer will purchase Product X.</a:t>
          </a:r>
          <a:endParaRPr lang="en-US"/>
        </a:p>
      </dgm:t>
    </dgm:pt>
    <dgm:pt modelId="{4E1F7B79-C245-4523-ACB7-7C005C2B5CD4}" type="parTrans" cxnId="{BBEC64C0-10A0-4BAD-921D-70F405F9AD9E}">
      <dgm:prSet/>
      <dgm:spPr/>
      <dgm:t>
        <a:bodyPr/>
        <a:lstStyle/>
        <a:p>
          <a:endParaRPr lang="en-US"/>
        </a:p>
      </dgm:t>
    </dgm:pt>
    <dgm:pt modelId="{687464A4-5418-439A-87D3-A2AC806EB6FE}" type="sibTrans" cxnId="{BBEC64C0-10A0-4BAD-921D-70F405F9AD9E}">
      <dgm:prSet/>
      <dgm:spPr/>
      <dgm:t>
        <a:bodyPr/>
        <a:lstStyle/>
        <a:p>
          <a:endParaRPr lang="en-US"/>
        </a:p>
      </dgm:t>
    </dgm:pt>
    <dgm:pt modelId="{26E32898-9512-4611-BAC2-43F8CC7779F5}">
      <dgm:prSet/>
      <dgm:spPr/>
      <dgm:t>
        <a:bodyPr/>
        <a:lstStyle/>
        <a:p>
          <a:r>
            <a:rPr lang="en-IN"/>
            <a:t>The customer is of medium income, has a poor credit rating, has a positive sentiment analysis on social media about Product X, and has a history of purchasing similar products.</a:t>
          </a:r>
          <a:endParaRPr lang="en-US"/>
        </a:p>
      </dgm:t>
    </dgm:pt>
    <dgm:pt modelId="{AFECF71D-C133-43BE-B824-66A8F4C656F6}" type="parTrans" cxnId="{67C35C36-F858-4A41-BCDF-5B4FFBFC6786}">
      <dgm:prSet/>
      <dgm:spPr/>
      <dgm:t>
        <a:bodyPr/>
        <a:lstStyle/>
        <a:p>
          <a:endParaRPr lang="en-US"/>
        </a:p>
      </dgm:t>
    </dgm:pt>
    <dgm:pt modelId="{9469E885-1D15-4B88-AD58-07E4CEEC6448}" type="sibTrans" cxnId="{67C35C36-F858-4A41-BCDF-5B4FFBFC6786}">
      <dgm:prSet/>
      <dgm:spPr/>
      <dgm:t>
        <a:bodyPr/>
        <a:lstStyle/>
        <a:p>
          <a:endParaRPr lang="en-US"/>
        </a:p>
      </dgm:t>
    </dgm:pt>
    <dgm:pt modelId="{4A81A2AC-F311-4811-84E1-9DDF8C722418}">
      <dgm:prSet/>
      <dgm:spPr/>
      <dgm:t>
        <a:bodyPr/>
        <a:lstStyle/>
        <a:p>
          <a:r>
            <a:rPr lang="en-IN"/>
            <a:t>The classifier uses historical data (as shown in Figure 7-4) and Bayes’ Theorem (mentioned earlier in this section) to label the new customer as a potential buyer of Product X . . . or not.</a:t>
          </a:r>
          <a:endParaRPr lang="en-US"/>
        </a:p>
      </dgm:t>
    </dgm:pt>
    <dgm:pt modelId="{F60A439B-A09D-48FD-AB1D-040972A614D3}" type="parTrans" cxnId="{9D245074-4AE8-43DB-9E21-B01A2613CA56}">
      <dgm:prSet/>
      <dgm:spPr/>
      <dgm:t>
        <a:bodyPr/>
        <a:lstStyle/>
        <a:p>
          <a:endParaRPr lang="en-US"/>
        </a:p>
      </dgm:t>
    </dgm:pt>
    <dgm:pt modelId="{0020DE6A-F6FE-4F5D-8104-5D089E0051D4}" type="sibTrans" cxnId="{9D245074-4AE8-43DB-9E21-B01A2613CA56}">
      <dgm:prSet/>
      <dgm:spPr/>
      <dgm:t>
        <a:bodyPr/>
        <a:lstStyle/>
        <a:p>
          <a:endParaRPr lang="en-US"/>
        </a:p>
      </dgm:t>
    </dgm:pt>
    <dgm:pt modelId="{42F4A4DB-362B-B643-83D3-E0D50F38E41F}" type="pres">
      <dgm:prSet presAssocID="{1CB8723A-AEF1-408E-B762-3498A7E5E3C0}" presName="vert0" presStyleCnt="0">
        <dgm:presLayoutVars>
          <dgm:dir/>
          <dgm:animOne val="branch"/>
          <dgm:animLvl val="lvl"/>
        </dgm:presLayoutVars>
      </dgm:prSet>
      <dgm:spPr/>
    </dgm:pt>
    <dgm:pt modelId="{EC0C7A41-D9D1-3144-95A1-8F24B520A57A}" type="pres">
      <dgm:prSet presAssocID="{77446354-D366-4406-AF39-C19B1014B348}" presName="thickLine" presStyleLbl="alignNode1" presStyleIdx="0" presStyleCnt="4"/>
      <dgm:spPr/>
    </dgm:pt>
    <dgm:pt modelId="{06BF2E8F-2DA0-DB45-AE11-6D3F7CA23C02}" type="pres">
      <dgm:prSet presAssocID="{77446354-D366-4406-AF39-C19B1014B348}" presName="horz1" presStyleCnt="0"/>
      <dgm:spPr/>
    </dgm:pt>
    <dgm:pt modelId="{52D440FE-CE2C-1F48-B1A5-A979AC743DBF}" type="pres">
      <dgm:prSet presAssocID="{77446354-D366-4406-AF39-C19B1014B348}" presName="tx1" presStyleLbl="revTx" presStyleIdx="0" presStyleCnt="4"/>
      <dgm:spPr/>
    </dgm:pt>
    <dgm:pt modelId="{D7C5AD29-F4F3-3544-B428-001C6F325916}" type="pres">
      <dgm:prSet presAssocID="{77446354-D366-4406-AF39-C19B1014B348}" presName="vert1" presStyleCnt="0"/>
      <dgm:spPr/>
    </dgm:pt>
    <dgm:pt modelId="{9D93C381-F881-684A-9BAF-2976ECCB1763}" type="pres">
      <dgm:prSet presAssocID="{878F05E5-CE3E-4C2B-AE45-AA922579CFE2}" presName="thickLine" presStyleLbl="alignNode1" presStyleIdx="1" presStyleCnt="4"/>
      <dgm:spPr/>
    </dgm:pt>
    <dgm:pt modelId="{9B579B53-B24C-914E-A215-A94C9F1009C3}" type="pres">
      <dgm:prSet presAssocID="{878F05E5-CE3E-4C2B-AE45-AA922579CFE2}" presName="horz1" presStyleCnt="0"/>
      <dgm:spPr/>
    </dgm:pt>
    <dgm:pt modelId="{F59747F6-DC8A-8946-9DE3-34F37ACD5AEE}" type="pres">
      <dgm:prSet presAssocID="{878F05E5-CE3E-4C2B-AE45-AA922579CFE2}" presName="tx1" presStyleLbl="revTx" presStyleIdx="1" presStyleCnt="4"/>
      <dgm:spPr/>
    </dgm:pt>
    <dgm:pt modelId="{4CBF2F79-A33B-E147-BF7D-AA4D21AFD3E7}" type="pres">
      <dgm:prSet presAssocID="{878F05E5-CE3E-4C2B-AE45-AA922579CFE2}" presName="vert1" presStyleCnt="0"/>
      <dgm:spPr/>
    </dgm:pt>
    <dgm:pt modelId="{64E02BB9-BA1D-2D43-9EBB-1BBA16E6CFE9}" type="pres">
      <dgm:prSet presAssocID="{26E32898-9512-4611-BAC2-43F8CC7779F5}" presName="thickLine" presStyleLbl="alignNode1" presStyleIdx="2" presStyleCnt="4"/>
      <dgm:spPr/>
    </dgm:pt>
    <dgm:pt modelId="{91CED513-613D-F940-AF2D-534C3543EB58}" type="pres">
      <dgm:prSet presAssocID="{26E32898-9512-4611-BAC2-43F8CC7779F5}" presName="horz1" presStyleCnt="0"/>
      <dgm:spPr/>
    </dgm:pt>
    <dgm:pt modelId="{FFE7AB50-82B9-FD4B-A911-5BA446C88C82}" type="pres">
      <dgm:prSet presAssocID="{26E32898-9512-4611-BAC2-43F8CC7779F5}" presName="tx1" presStyleLbl="revTx" presStyleIdx="2" presStyleCnt="4"/>
      <dgm:spPr/>
    </dgm:pt>
    <dgm:pt modelId="{8936DA9C-5CC7-274D-9F31-6EEE5645B5E1}" type="pres">
      <dgm:prSet presAssocID="{26E32898-9512-4611-BAC2-43F8CC7779F5}" presName="vert1" presStyleCnt="0"/>
      <dgm:spPr/>
    </dgm:pt>
    <dgm:pt modelId="{ABBA0506-7371-1C4E-AB76-147886805B44}" type="pres">
      <dgm:prSet presAssocID="{4A81A2AC-F311-4811-84E1-9DDF8C722418}" presName="thickLine" presStyleLbl="alignNode1" presStyleIdx="3" presStyleCnt="4"/>
      <dgm:spPr/>
    </dgm:pt>
    <dgm:pt modelId="{7BD3637C-1166-9546-8FD9-BA8AD9413D4F}" type="pres">
      <dgm:prSet presAssocID="{4A81A2AC-F311-4811-84E1-9DDF8C722418}" presName="horz1" presStyleCnt="0"/>
      <dgm:spPr/>
    </dgm:pt>
    <dgm:pt modelId="{14C6E067-E9E7-074A-9CA6-F5C00AB305CE}" type="pres">
      <dgm:prSet presAssocID="{4A81A2AC-F311-4811-84E1-9DDF8C722418}" presName="tx1" presStyleLbl="revTx" presStyleIdx="3" presStyleCnt="4"/>
      <dgm:spPr/>
    </dgm:pt>
    <dgm:pt modelId="{8B4315DB-2C36-384B-A7C7-E007AC8E0A3E}" type="pres">
      <dgm:prSet presAssocID="{4A81A2AC-F311-4811-84E1-9DDF8C722418}" presName="vert1" presStyleCnt="0"/>
      <dgm:spPr/>
    </dgm:pt>
  </dgm:ptLst>
  <dgm:cxnLst>
    <dgm:cxn modelId="{DC12B031-736A-9C47-B296-B8DC7D9382D0}" type="presOf" srcId="{77446354-D366-4406-AF39-C19B1014B348}" destId="{52D440FE-CE2C-1F48-B1A5-A979AC743DBF}" srcOrd="0" destOrd="0" presId="urn:microsoft.com/office/officeart/2008/layout/LinedList"/>
    <dgm:cxn modelId="{67C35C36-F858-4A41-BCDF-5B4FFBFC6786}" srcId="{1CB8723A-AEF1-408E-B762-3498A7E5E3C0}" destId="{26E32898-9512-4611-BAC2-43F8CC7779F5}" srcOrd="2" destOrd="0" parTransId="{AFECF71D-C133-43BE-B824-66A8F4C656F6}" sibTransId="{9469E885-1D15-4B88-AD58-07E4CEEC6448}"/>
    <dgm:cxn modelId="{9D245074-4AE8-43DB-9E21-B01A2613CA56}" srcId="{1CB8723A-AEF1-408E-B762-3498A7E5E3C0}" destId="{4A81A2AC-F311-4811-84E1-9DDF8C722418}" srcOrd="3" destOrd="0" parTransId="{F60A439B-A09D-48FD-AB1D-040972A614D3}" sibTransId="{0020DE6A-F6FE-4F5D-8104-5D089E0051D4}"/>
    <dgm:cxn modelId="{35E59C77-8073-9642-8CC9-ED44875153D7}" type="presOf" srcId="{4A81A2AC-F311-4811-84E1-9DDF8C722418}" destId="{14C6E067-E9E7-074A-9CA6-F5C00AB305CE}" srcOrd="0" destOrd="0" presId="urn:microsoft.com/office/officeart/2008/layout/LinedList"/>
    <dgm:cxn modelId="{00F8BA79-531A-494C-88BF-6C2087831241}" type="presOf" srcId="{26E32898-9512-4611-BAC2-43F8CC7779F5}" destId="{FFE7AB50-82B9-FD4B-A911-5BA446C88C82}" srcOrd="0" destOrd="0" presId="urn:microsoft.com/office/officeart/2008/layout/LinedList"/>
    <dgm:cxn modelId="{E0923588-2237-4751-BAE6-65F7D7C5FA55}" srcId="{1CB8723A-AEF1-408E-B762-3498A7E5E3C0}" destId="{77446354-D366-4406-AF39-C19B1014B348}" srcOrd="0" destOrd="0" parTransId="{02FFA09E-CC01-437F-AAB3-D4C1D7DEDA3F}" sibTransId="{A2E88D74-6961-4DF6-B267-4756F22F2D73}"/>
    <dgm:cxn modelId="{D114528B-7E65-364E-B18C-88DA71D2F0B9}" type="presOf" srcId="{1CB8723A-AEF1-408E-B762-3498A7E5E3C0}" destId="{42F4A4DB-362B-B643-83D3-E0D50F38E41F}" srcOrd="0" destOrd="0" presId="urn:microsoft.com/office/officeart/2008/layout/LinedList"/>
    <dgm:cxn modelId="{BBEC64C0-10A0-4BAD-921D-70F405F9AD9E}" srcId="{1CB8723A-AEF1-408E-B762-3498A7E5E3C0}" destId="{878F05E5-CE3E-4C2B-AE45-AA922579CFE2}" srcOrd="1" destOrd="0" parTransId="{4E1F7B79-C245-4523-ACB7-7C005C2B5CD4}" sibTransId="{687464A4-5418-439A-87D3-A2AC806EB6FE}"/>
    <dgm:cxn modelId="{1A6242FF-F715-5341-B23A-759D9E4FD190}" type="presOf" srcId="{878F05E5-CE3E-4C2B-AE45-AA922579CFE2}" destId="{F59747F6-DC8A-8946-9DE3-34F37ACD5AEE}" srcOrd="0" destOrd="0" presId="urn:microsoft.com/office/officeart/2008/layout/LinedList"/>
    <dgm:cxn modelId="{56715D24-5844-B340-A43D-C4ECEE0EE97D}" type="presParOf" srcId="{42F4A4DB-362B-B643-83D3-E0D50F38E41F}" destId="{EC0C7A41-D9D1-3144-95A1-8F24B520A57A}" srcOrd="0" destOrd="0" presId="urn:microsoft.com/office/officeart/2008/layout/LinedList"/>
    <dgm:cxn modelId="{32A338D4-B336-974D-A14E-368E099B6FF3}" type="presParOf" srcId="{42F4A4DB-362B-B643-83D3-E0D50F38E41F}" destId="{06BF2E8F-2DA0-DB45-AE11-6D3F7CA23C02}" srcOrd="1" destOrd="0" presId="urn:microsoft.com/office/officeart/2008/layout/LinedList"/>
    <dgm:cxn modelId="{F0EEA36F-7949-654F-ADEF-E860316DA62A}" type="presParOf" srcId="{06BF2E8F-2DA0-DB45-AE11-6D3F7CA23C02}" destId="{52D440FE-CE2C-1F48-B1A5-A979AC743DBF}" srcOrd="0" destOrd="0" presId="urn:microsoft.com/office/officeart/2008/layout/LinedList"/>
    <dgm:cxn modelId="{D539954A-E4D0-C54E-8F2E-DCF26C8682DC}" type="presParOf" srcId="{06BF2E8F-2DA0-DB45-AE11-6D3F7CA23C02}" destId="{D7C5AD29-F4F3-3544-B428-001C6F325916}" srcOrd="1" destOrd="0" presId="urn:microsoft.com/office/officeart/2008/layout/LinedList"/>
    <dgm:cxn modelId="{C7E0D2A4-B970-F34F-88E7-4C4752EDD698}" type="presParOf" srcId="{42F4A4DB-362B-B643-83D3-E0D50F38E41F}" destId="{9D93C381-F881-684A-9BAF-2976ECCB1763}" srcOrd="2" destOrd="0" presId="urn:microsoft.com/office/officeart/2008/layout/LinedList"/>
    <dgm:cxn modelId="{7F05FB13-7EB2-A843-A455-4763DD185294}" type="presParOf" srcId="{42F4A4DB-362B-B643-83D3-E0D50F38E41F}" destId="{9B579B53-B24C-914E-A215-A94C9F1009C3}" srcOrd="3" destOrd="0" presId="urn:microsoft.com/office/officeart/2008/layout/LinedList"/>
    <dgm:cxn modelId="{52E74D56-55EF-7340-AA78-EE15935C864A}" type="presParOf" srcId="{9B579B53-B24C-914E-A215-A94C9F1009C3}" destId="{F59747F6-DC8A-8946-9DE3-34F37ACD5AEE}" srcOrd="0" destOrd="0" presId="urn:microsoft.com/office/officeart/2008/layout/LinedList"/>
    <dgm:cxn modelId="{ED8DBAEE-6D3F-E847-885F-42D2DAD8078C}" type="presParOf" srcId="{9B579B53-B24C-914E-A215-A94C9F1009C3}" destId="{4CBF2F79-A33B-E147-BF7D-AA4D21AFD3E7}" srcOrd="1" destOrd="0" presId="urn:microsoft.com/office/officeart/2008/layout/LinedList"/>
    <dgm:cxn modelId="{EF2C2EE4-C303-9542-94E2-41AFCF934E2B}" type="presParOf" srcId="{42F4A4DB-362B-B643-83D3-E0D50F38E41F}" destId="{64E02BB9-BA1D-2D43-9EBB-1BBA16E6CFE9}" srcOrd="4" destOrd="0" presId="urn:microsoft.com/office/officeart/2008/layout/LinedList"/>
    <dgm:cxn modelId="{F5165AD3-3799-E243-85F2-A6A0AA231279}" type="presParOf" srcId="{42F4A4DB-362B-B643-83D3-E0D50F38E41F}" destId="{91CED513-613D-F940-AF2D-534C3543EB58}" srcOrd="5" destOrd="0" presId="urn:microsoft.com/office/officeart/2008/layout/LinedList"/>
    <dgm:cxn modelId="{DC4FD21E-8B54-A440-9E4B-24F39E84CB48}" type="presParOf" srcId="{91CED513-613D-F940-AF2D-534C3543EB58}" destId="{FFE7AB50-82B9-FD4B-A911-5BA446C88C82}" srcOrd="0" destOrd="0" presId="urn:microsoft.com/office/officeart/2008/layout/LinedList"/>
    <dgm:cxn modelId="{F876B015-FA3D-BE4E-A2BF-35C0EDB7DA93}" type="presParOf" srcId="{91CED513-613D-F940-AF2D-534C3543EB58}" destId="{8936DA9C-5CC7-274D-9F31-6EEE5645B5E1}" srcOrd="1" destOrd="0" presId="urn:microsoft.com/office/officeart/2008/layout/LinedList"/>
    <dgm:cxn modelId="{AD073D56-F15B-5042-969E-B5CCC541835D}" type="presParOf" srcId="{42F4A4DB-362B-B643-83D3-E0D50F38E41F}" destId="{ABBA0506-7371-1C4E-AB76-147886805B44}" srcOrd="6" destOrd="0" presId="urn:microsoft.com/office/officeart/2008/layout/LinedList"/>
    <dgm:cxn modelId="{C8BF6E16-AE14-EA44-A77F-3B53A5787786}" type="presParOf" srcId="{42F4A4DB-362B-B643-83D3-E0D50F38E41F}" destId="{7BD3637C-1166-9546-8FD9-BA8AD9413D4F}" srcOrd="7" destOrd="0" presId="urn:microsoft.com/office/officeart/2008/layout/LinedList"/>
    <dgm:cxn modelId="{8F2F5F84-4D09-5A4C-8F0C-333D3774380D}" type="presParOf" srcId="{7BD3637C-1166-9546-8FD9-BA8AD9413D4F}" destId="{14C6E067-E9E7-074A-9CA6-F5C00AB305CE}" srcOrd="0" destOrd="0" presId="urn:microsoft.com/office/officeart/2008/layout/LinedList"/>
    <dgm:cxn modelId="{50B1894F-155E-7C40-AE6D-675130E94358}" type="presParOf" srcId="{7BD3637C-1166-9546-8FD9-BA8AD9413D4F}" destId="{8B4315DB-2C36-384B-A7C7-E007AC8E0A3E}"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D7A24A9-6150-4F16-99ED-C3DBBED9A425}"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C64D3F51-4025-4EDD-8D7C-CCC8D1677D88}">
      <dgm:prSet custT="1"/>
      <dgm:spPr/>
      <dgm:t>
        <a:bodyPr/>
        <a:lstStyle/>
        <a:p>
          <a:r>
            <a:rPr lang="en-US" sz="2000"/>
            <a:t>Naïve Bayes based on the independence assumption</a:t>
          </a:r>
        </a:p>
      </dgm:t>
    </dgm:pt>
    <dgm:pt modelId="{B303F33A-8BA6-461E-9594-D7A64EAB923C}" type="parTrans" cxnId="{CE08B66C-933A-470B-B83B-5598B3E10BF8}">
      <dgm:prSet/>
      <dgm:spPr/>
      <dgm:t>
        <a:bodyPr/>
        <a:lstStyle/>
        <a:p>
          <a:endParaRPr lang="en-US" sz="1600"/>
        </a:p>
      </dgm:t>
    </dgm:pt>
    <dgm:pt modelId="{5168A863-B387-457B-82B6-45A830334CF3}" type="sibTrans" cxnId="{CE08B66C-933A-470B-B83B-5598B3E10BF8}">
      <dgm:prSet/>
      <dgm:spPr/>
      <dgm:t>
        <a:bodyPr/>
        <a:lstStyle/>
        <a:p>
          <a:endParaRPr lang="en-US" sz="1600"/>
        </a:p>
      </dgm:t>
    </dgm:pt>
    <dgm:pt modelId="{9CA6FF20-9235-4870-A4AB-F2E31A27D952}">
      <dgm:prSet custT="1"/>
      <dgm:spPr/>
      <dgm:t>
        <a:bodyPr/>
        <a:lstStyle/>
        <a:p>
          <a:r>
            <a:rPr lang="en-US" sz="2000" dirty="0"/>
            <a:t>Training is very easy and fast; just requiring considering each  attribute in each class separately</a:t>
          </a:r>
        </a:p>
      </dgm:t>
    </dgm:pt>
    <dgm:pt modelId="{A5FB146E-8AAB-4845-9B8C-67A9AB3BEC43}" type="parTrans" cxnId="{89DC820D-F103-48A6-B3B1-662BEA5007A5}">
      <dgm:prSet/>
      <dgm:spPr/>
      <dgm:t>
        <a:bodyPr/>
        <a:lstStyle/>
        <a:p>
          <a:endParaRPr lang="en-US" sz="1600"/>
        </a:p>
      </dgm:t>
    </dgm:pt>
    <dgm:pt modelId="{E5A4350E-A905-46D0-A63A-46D22CC7F5C6}" type="sibTrans" cxnId="{89DC820D-F103-48A6-B3B1-662BEA5007A5}">
      <dgm:prSet/>
      <dgm:spPr/>
      <dgm:t>
        <a:bodyPr/>
        <a:lstStyle/>
        <a:p>
          <a:endParaRPr lang="en-US" sz="1600"/>
        </a:p>
      </dgm:t>
    </dgm:pt>
    <dgm:pt modelId="{EA8D04D0-D338-411B-9852-5018C296E0A0}">
      <dgm:prSet custT="1"/>
      <dgm:spPr/>
      <dgm:t>
        <a:bodyPr/>
        <a:lstStyle/>
        <a:p>
          <a:r>
            <a:rPr lang="en-US" sz="2000" dirty="0"/>
            <a:t>Test is straightforward; just looking up tables or calculating conditional probabilities with normal distributions </a:t>
          </a:r>
        </a:p>
      </dgm:t>
    </dgm:pt>
    <dgm:pt modelId="{0E1705DB-F6F1-4192-9343-3A5A3DE8F999}" type="parTrans" cxnId="{57D13E61-0674-40F7-A6D2-E27FE5366137}">
      <dgm:prSet/>
      <dgm:spPr/>
      <dgm:t>
        <a:bodyPr/>
        <a:lstStyle/>
        <a:p>
          <a:endParaRPr lang="en-US" sz="1600"/>
        </a:p>
      </dgm:t>
    </dgm:pt>
    <dgm:pt modelId="{E772BA42-8FE9-47E7-8421-51EF94021BB5}" type="sibTrans" cxnId="{57D13E61-0674-40F7-A6D2-E27FE5366137}">
      <dgm:prSet/>
      <dgm:spPr/>
      <dgm:t>
        <a:bodyPr/>
        <a:lstStyle/>
        <a:p>
          <a:endParaRPr lang="en-US" sz="1600"/>
        </a:p>
      </dgm:t>
    </dgm:pt>
    <dgm:pt modelId="{6A7B2049-8E0D-4DAC-8BC2-642C5B15E071}">
      <dgm:prSet custT="1"/>
      <dgm:spPr/>
      <dgm:t>
        <a:bodyPr/>
        <a:lstStyle/>
        <a:p>
          <a:r>
            <a:rPr lang="en-US" sz="2000"/>
            <a:t>A popular generative model</a:t>
          </a:r>
        </a:p>
      </dgm:t>
    </dgm:pt>
    <dgm:pt modelId="{984520AA-C827-4C52-861F-FC63CBC3F793}" type="parTrans" cxnId="{04E6B80C-82CB-40A1-A6E9-6996E210B657}">
      <dgm:prSet/>
      <dgm:spPr/>
      <dgm:t>
        <a:bodyPr/>
        <a:lstStyle/>
        <a:p>
          <a:endParaRPr lang="en-US" sz="1600"/>
        </a:p>
      </dgm:t>
    </dgm:pt>
    <dgm:pt modelId="{A719E0FA-4FD5-47A8-BF6B-D9713348F46B}" type="sibTrans" cxnId="{04E6B80C-82CB-40A1-A6E9-6996E210B657}">
      <dgm:prSet/>
      <dgm:spPr/>
      <dgm:t>
        <a:bodyPr/>
        <a:lstStyle/>
        <a:p>
          <a:endParaRPr lang="en-US" sz="1600"/>
        </a:p>
      </dgm:t>
    </dgm:pt>
    <dgm:pt modelId="{A62C7835-BA49-44BC-B185-DF748B05E6DA}">
      <dgm:prSet custT="1"/>
      <dgm:spPr/>
      <dgm:t>
        <a:bodyPr/>
        <a:lstStyle/>
        <a:p>
          <a:r>
            <a:rPr lang="en-US" sz="2000"/>
            <a:t>Performance competitive to most of state-of-the-art classifiers even in presence of violating independence assumption</a:t>
          </a:r>
        </a:p>
      </dgm:t>
    </dgm:pt>
    <dgm:pt modelId="{7F8F7859-B8CE-489A-80AB-923632DDCD7B}" type="parTrans" cxnId="{21246F37-736E-4D96-9D15-E42318382E87}">
      <dgm:prSet/>
      <dgm:spPr/>
      <dgm:t>
        <a:bodyPr/>
        <a:lstStyle/>
        <a:p>
          <a:endParaRPr lang="en-US" sz="1600"/>
        </a:p>
      </dgm:t>
    </dgm:pt>
    <dgm:pt modelId="{F89DDCEB-0776-4F66-A83A-3828341393D9}" type="sibTrans" cxnId="{21246F37-736E-4D96-9D15-E42318382E87}">
      <dgm:prSet/>
      <dgm:spPr/>
      <dgm:t>
        <a:bodyPr/>
        <a:lstStyle/>
        <a:p>
          <a:endParaRPr lang="en-US" sz="1600"/>
        </a:p>
      </dgm:t>
    </dgm:pt>
    <dgm:pt modelId="{FE010B57-B879-418E-ACD3-26AEA995D851}">
      <dgm:prSet custT="1"/>
      <dgm:spPr/>
      <dgm:t>
        <a:bodyPr/>
        <a:lstStyle/>
        <a:p>
          <a:r>
            <a:rPr lang="en-US" sz="2000"/>
            <a:t>Many successful applications, e.g., spam mail filtering</a:t>
          </a:r>
        </a:p>
      </dgm:t>
    </dgm:pt>
    <dgm:pt modelId="{5815EA14-A5AF-4378-A222-4E6F6B895BE3}" type="parTrans" cxnId="{4C3C79BE-E459-4203-B56A-9A4CC9D795B3}">
      <dgm:prSet/>
      <dgm:spPr/>
      <dgm:t>
        <a:bodyPr/>
        <a:lstStyle/>
        <a:p>
          <a:endParaRPr lang="en-US" sz="1600"/>
        </a:p>
      </dgm:t>
    </dgm:pt>
    <dgm:pt modelId="{1502EB2F-9E4B-498B-AEE2-63EBE1984511}" type="sibTrans" cxnId="{4C3C79BE-E459-4203-B56A-9A4CC9D795B3}">
      <dgm:prSet/>
      <dgm:spPr/>
      <dgm:t>
        <a:bodyPr/>
        <a:lstStyle/>
        <a:p>
          <a:endParaRPr lang="en-US" sz="1600"/>
        </a:p>
      </dgm:t>
    </dgm:pt>
    <dgm:pt modelId="{50715133-5258-4068-A9B7-8174D22D9344}">
      <dgm:prSet custT="1"/>
      <dgm:spPr/>
      <dgm:t>
        <a:bodyPr/>
        <a:lstStyle/>
        <a:p>
          <a:r>
            <a:rPr lang="en-US" sz="2000"/>
            <a:t>Apart from classification, naïve Bayes can do more… </a:t>
          </a:r>
        </a:p>
      </dgm:t>
    </dgm:pt>
    <dgm:pt modelId="{0A967DA3-61E1-4438-AA7C-50174D235372}" type="parTrans" cxnId="{CBD4B1F4-10A2-4023-A0B8-B05D2D761342}">
      <dgm:prSet/>
      <dgm:spPr/>
      <dgm:t>
        <a:bodyPr/>
        <a:lstStyle/>
        <a:p>
          <a:endParaRPr lang="en-US" sz="1600"/>
        </a:p>
      </dgm:t>
    </dgm:pt>
    <dgm:pt modelId="{67E0D4BA-0012-46ED-9627-DE0B69950E2B}" type="sibTrans" cxnId="{CBD4B1F4-10A2-4023-A0B8-B05D2D761342}">
      <dgm:prSet/>
      <dgm:spPr/>
      <dgm:t>
        <a:bodyPr/>
        <a:lstStyle/>
        <a:p>
          <a:endParaRPr lang="en-US" sz="1600"/>
        </a:p>
      </dgm:t>
    </dgm:pt>
    <dgm:pt modelId="{4F82C08C-4079-8A4A-AE8C-367CB6AA2031}" type="pres">
      <dgm:prSet presAssocID="{8D7A24A9-6150-4F16-99ED-C3DBBED9A425}" presName="linear" presStyleCnt="0">
        <dgm:presLayoutVars>
          <dgm:dir/>
          <dgm:animLvl val="lvl"/>
          <dgm:resizeHandles val="exact"/>
        </dgm:presLayoutVars>
      </dgm:prSet>
      <dgm:spPr/>
    </dgm:pt>
    <dgm:pt modelId="{E3C941A3-84BB-5B46-88D6-F9767088AD34}" type="pres">
      <dgm:prSet presAssocID="{C64D3F51-4025-4EDD-8D7C-CCC8D1677D88}" presName="parentLin" presStyleCnt="0"/>
      <dgm:spPr/>
    </dgm:pt>
    <dgm:pt modelId="{5C0A86C1-6710-1D4A-B482-9935A9857B62}" type="pres">
      <dgm:prSet presAssocID="{C64D3F51-4025-4EDD-8D7C-CCC8D1677D88}" presName="parentLeftMargin" presStyleLbl="node1" presStyleIdx="0" presStyleCnt="2"/>
      <dgm:spPr/>
    </dgm:pt>
    <dgm:pt modelId="{CE29125D-C916-094B-BF52-328513E4EE47}" type="pres">
      <dgm:prSet presAssocID="{C64D3F51-4025-4EDD-8D7C-CCC8D1677D88}" presName="parentText" presStyleLbl="node1" presStyleIdx="0" presStyleCnt="2">
        <dgm:presLayoutVars>
          <dgm:chMax val="0"/>
          <dgm:bulletEnabled val="1"/>
        </dgm:presLayoutVars>
      </dgm:prSet>
      <dgm:spPr/>
    </dgm:pt>
    <dgm:pt modelId="{6B0F1069-0364-DA41-B6EE-D32BD93F8DBC}" type="pres">
      <dgm:prSet presAssocID="{C64D3F51-4025-4EDD-8D7C-CCC8D1677D88}" presName="negativeSpace" presStyleCnt="0"/>
      <dgm:spPr/>
    </dgm:pt>
    <dgm:pt modelId="{29553F68-33CF-034C-A87E-E9565AAE2D02}" type="pres">
      <dgm:prSet presAssocID="{C64D3F51-4025-4EDD-8D7C-CCC8D1677D88}" presName="childText" presStyleLbl="conFgAcc1" presStyleIdx="0" presStyleCnt="2">
        <dgm:presLayoutVars>
          <dgm:bulletEnabled val="1"/>
        </dgm:presLayoutVars>
      </dgm:prSet>
      <dgm:spPr/>
    </dgm:pt>
    <dgm:pt modelId="{09BEA44B-84EE-5D4F-9BAE-A16DA69D148E}" type="pres">
      <dgm:prSet presAssocID="{5168A863-B387-457B-82B6-45A830334CF3}" presName="spaceBetweenRectangles" presStyleCnt="0"/>
      <dgm:spPr/>
    </dgm:pt>
    <dgm:pt modelId="{AC76B525-232D-9344-B1A9-1FE027FCB7F1}" type="pres">
      <dgm:prSet presAssocID="{6A7B2049-8E0D-4DAC-8BC2-642C5B15E071}" presName="parentLin" presStyleCnt="0"/>
      <dgm:spPr/>
    </dgm:pt>
    <dgm:pt modelId="{823D326C-8B90-324B-ACB1-3F5493100B58}" type="pres">
      <dgm:prSet presAssocID="{6A7B2049-8E0D-4DAC-8BC2-642C5B15E071}" presName="parentLeftMargin" presStyleLbl="node1" presStyleIdx="0" presStyleCnt="2"/>
      <dgm:spPr/>
    </dgm:pt>
    <dgm:pt modelId="{ECC731BC-4E1E-924B-8FAF-194FD37D8BE6}" type="pres">
      <dgm:prSet presAssocID="{6A7B2049-8E0D-4DAC-8BC2-642C5B15E071}" presName="parentText" presStyleLbl="node1" presStyleIdx="1" presStyleCnt="2">
        <dgm:presLayoutVars>
          <dgm:chMax val="0"/>
          <dgm:bulletEnabled val="1"/>
        </dgm:presLayoutVars>
      </dgm:prSet>
      <dgm:spPr/>
    </dgm:pt>
    <dgm:pt modelId="{C93EDA41-EB11-A046-94B0-A6AE2A23A24C}" type="pres">
      <dgm:prSet presAssocID="{6A7B2049-8E0D-4DAC-8BC2-642C5B15E071}" presName="negativeSpace" presStyleCnt="0"/>
      <dgm:spPr/>
    </dgm:pt>
    <dgm:pt modelId="{23F7C560-B365-924B-BF6A-281E1EEDB912}" type="pres">
      <dgm:prSet presAssocID="{6A7B2049-8E0D-4DAC-8BC2-642C5B15E071}" presName="childText" presStyleLbl="conFgAcc1" presStyleIdx="1" presStyleCnt="2">
        <dgm:presLayoutVars>
          <dgm:bulletEnabled val="1"/>
        </dgm:presLayoutVars>
      </dgm:prSet>
      <dgm:spPr/>
    </dgm:pt>
  </dgm:ptLst>
  <dgm:cxnLst>
    <dgm:cxn modelId="{53DBF501-B2BB-4747-B986-12A00BF3C863}" type="presOf" srcId="{C64D3F51-4025-4EDD-8D7C-CCC8D1677D88}" destId="{CE29125D-C916-094B-BF52-328513E4EE47}" srcOrd="1" destOrd="0" presId="urn:microsoft.com/office/officeart/2005/8/layout/list1"/>
    <dgm:cxn modelId="{04E6B80C-82CB-40A1-A6E9-6996E210B657}" srcId="{8D7A24A9-6150-4F16-99ED-C3DBBED9A425}" destId="{6A7B2049-8E0D-4DAC-8BC2-642C5B15E071}" srcOrd="1" destOrd="0" parTransId="{984520AA-C827-4C52-861F-FC63CBC3F793}" sibTransId="{A719E0FA-4FD5-47A8-BF6B-D9713348F46B}"/>
    <dgm:cxn modelId="{89DC820D-F103-48A6-B3B1-662BEA5007A5}" srcId="{C64D3F51-4025-4EDD-8D7C-CCC8D1677D88}" destId="{9CA6FF20-9235-4870-A4AB-F2E31A27D952}" srcOrd="0" destOrd="0" parTransId="{A5FB146E-8AAB-4845-9B8C-67A9AB3BEC43}" sibTransId="{E5A4350E-A905-46D0-A63A-46D22CC7F5C6}"/>
    <dgm:cxn modelId="{C10C3510-4C92-B84B-8C67-D239DE0BFC47}" type="presOf" srcId="{9CA6FF20-9235-4870-A4AB-F2E31A27D952}" destId="{29553F68-33CF-034C-A87E-E9565AAE2D02}" srcOrd="0" destOrd="0" presId="urn:microsoft.com/office/officeart/2005/8/layout/list1"/>
    <dgm:cxn modelId="{21246F37-736E-4D96-9D15-E42318382E87}" srcId="{6A7B2049-8E0D-4DAC-8BC2-642C5B15E071}" destId="{A62C7835-BA49-44BC-B185-DF748B05E6DA}" srcOrd="0" destOrd="0" parTransId="{7F8F7859-B8CE-489A-80AB-923632DDCD7B}" sibTransId="{F89DDCEB-0776-4F66-A83A-3828341393D9}"/>
    <dgm:cxn modelId="{598F6A3F-907D-C04B-80BF-D58526819E4D}" type="presOf" srcId="{A62C7835-BA49-44BC-B185-DF748B05E6DA}" destId="{23F7C560-B365-924B-BF6A-281E1EEDB912}" srcOrd="0" destOrd="0" presId="urn:microsoft.com/office/officeart/2005/8/layout/list1"/>
    <dgm:cxn modelId="{3D37934D-027A-9840-8960-3F33DB9ACA06}" type="presOf" srcId="{C64D3F51-4025-4EDD-8D7C-CCC8D1677D88}" destId="{5C0A86C1-6710-1D4A-B482-9935A9857B62}" srcOrd="0" destOrd="0" presId="urn:microsoft.com/office/officeart/2005/8/layout/list1"/>
    <dgm:cxn modelId="{57D13E61-0674-40F7-A6D2-E27FE5366137}" srcId="{C64D3F51-4025-4EDD-8D7C-CCC8D1677D88}" destId="{EA8D04D0-D338-411B-9852-5018C296E0A0}" srcOrd="1" destOrd="0" parTransId="{0E1705DB-F6F1-4192-9343-3A5A3DE8F999}" sibTransId="{E772BA42-8FE9-47E7-8421-51EF94021BB5}"/>
    <dgm:cxn modelId="{CE08B66C-933A-470B-B83B-5598B3E10BF8}" srcId="{8D7A24A9-6150-4F16-99ED-C3DBBED9A425}" destId="{C64D3F51-4025-4EDD-8D7C-CCC8D1677D88}" srcOrd="0" destOrd="0" parTransId="{B303F33A-8BA6-461E-9594-D7A64EAB923C}" sibTransId="{5168A863-B387-457B-82B6-45A830334CF3}"/>
    <dgm:cxn modelId="{CBB10F89-682B-B243-A422-61B5EF9B0956}" type="presOf" srcId="{FE010B57-B879-418E-ACD3-26AEA995D851}" destId="{23F7C560-B365-924B-BF6A-281E1EEDB912}" srcOrd="0" destOrd="1" presId="urn:microsoft.com/office/officeart/2005/8/layout/list1"/>
    <dgm:cxn modelId="{C2AFF0A2-B201-6C4A-AD3B-8F4BC5DF94F8}" type="presOf" srcId="{6A7B2049-8E0D-4DAC-8BC2-642C5B15E071}" destId="{ECC731BC-4E1E-924B-8FAF-194FD37D8BE6}" srcOrd="1" destOrd="0" presId="urn:microsoft.com/office/officeart/2005/8/layout/list1"/>
    <dgm:cxn modelId="{4C3C79BE-E459-4203-B56A-9A4CC9D795B3}" srcId="{6A7B2049-8E0D-4DAC-8BC2-642C5B15E071}" destId="{FE010B57-B879-418E-ACD3-26AEA995D851}" srcOrd="1" destOrd="0" parTransId="{5815EA14-A5AF-4378-A222-4E6F6B895BE3}" sibTransId="{1502EB2F-9E4B-498B-AEE2-63EBE1984511}"/>
    <dgm:cxn modelId="{1D009EC4-F75C-1044-A723-8EA12D0E9336}" type="presOf" srcId="{6A7B2049-8E0D-4DAC-8BC2-642C5B15E071}" destId="{823D326C-8B90-324B-ACB1-3F5493100B58}" srcOrd="0" destOrd="0" presId="urn:microsoft.com/office/officeart/2005/8/layout/list1"/>
    <dgm:cxn modelId="{D73ECADC-BD11-BA43-82B6-ABAC9067D4EC}" type="presOf" srcId="{8D7A24A9-6150-4F16-99ED-C3DBBED9A425}" destId="{4F82C08C-4079-8A4A-AE8C-367CB6AA2031}" srcOrd="0" destOrd="0" presId="urn:microsoft.com/office/officeart/2005/8/layout/list1"/>
    <dgm:cxn modelId="{563BD2DD-66C7-064D-9B9C-B56C668BAB0E}" type="presOf" srcId="{50715133-5258-4068-A9B7-8174D22D9344}" destId="{23F7C560-B365-924B-BF6A-281E1EEDB912}" srcOrd="0" destOrd="2" presId="urn:microsoft.com/office/officeart/2005/8/layout/list1"/>
    <dgm:cxn modelId="{A308A9E2-05E9-5341-9667-20BB195D8B19}" type="presOf" srcId="{EA8D04D0-D338-411B-9852-5018C296E0A0}" destId="{29553F68-33CF-034C-A87E-E9565AAE2D02}" srcOrd="0" destOrd="1" presId="urn:microsoft.com/office/officeart/2005/8/layout/list1"/>
    <dgm:cxn modelId="{CBD4B1F4-10A2-4023-A0B8-B05D2D761342}" srcId="{6A7B2049-8E0D-4DAC-8BC2-642C5B15E071}" destId="{50715133-5258-4068-A9B7-8174D22D9344}" srcOrd="2" destOrd="0" parTransId="{0A967DA3-61E1-4438-AA7C-50174D235372}" sibTransId="{67E0D4BA-0012-46ED-9627-DE0B69950E2B}"/>
    <dgm:cxn modelId="{1821275E-7EE2-8545-BC9C-4FAEB8A95349}" type="presParOf" srcId="{4F82C08C-4079-8A4A-AE8C-367CB6AA2031}" destId="{E3C941A3-84BB-5B46-88D6-F9767088AD34}" srcOrd="0" destOrd="0" presId="urn:microsoft.com/office/officeart/2005/8/layout/list1"/>
    <dgm:cxn modelId="{7B3198AE-6805-7940-B690-D5C1379D29EA}" type="presParOf" srcId="{E3C941A3-84BB-5B46-88D6-F9767088AD34}" destId="{5C0A86C1-6710-1D4A-B482-9935A9857B62}" srcOrd="0" destOrd="0" presId="urn:microsoft.com/office/officeart/2005/8/layout/list1"/>
    <dgm:cxn modelId="{1ABCE744-6722-194E-B7A6-8671EE17A86D}" type="presParOf" srcId="{E3C941A3-84BB-5B46-88D6-F9767088AD34}" destId="{CE29125D-C916-094B-BF52-328513E4EE47}" srcOrd="1" destOrd="0" presId="urn:microsoft.com/office/officeart/2005/8/layout/list1"/>
    <dgm:cxn modelId="{3F22A7CF-4727-5F45-A2D3-17757017C7A1}" type="presParOf" srcId="{4F82C08C-4079-8A4A-AE8C-367CB6AA2031}" destId="{6B0F1069-0364-DA41-B6EE-D32BD93F8DBC}" srcOrd="1" destOrd="0" presId="urn:microsoft.com/office/officeart/2005/8/layout/list1"/>
    <dgm:cxn modelId="{52EA0E77-5E29-EC4F-8A9E-EEE131E077ED}" type="presParOf" srcId="{4F82C08C-4079-8A4A-AE8C-367CB6AA2031}" destId="{29553F68-33CF-034C-A87E-E9565AAE2D02}" srcOrd="2" destOrd="0" presId="urn:microsoft.com/office/officeart/2005/8/layout/list1"/>
    <dgm:cxn modelId="{1F8D061C-94A8-8647-B3F3-15852DE59FB2}" type="presParOf" srcId="{4F82C08C-4079-8A4A-AE8C-367CB6AA2031}" destId="{09BEA44B-84EE-5D4F-9BAE-A16DA69D148E}" srcOrd="3" destOrd="0" presId="urn:microsoft.com/office/officeart/2005/8/layout/list1"/>
    <dgm:cxn modelId="{B5D77D06-40F6-1944-8693-B22F244B0E9C}" type="presParOf" srcId="{4F82C08C-4079-8A4A-AE8C-367CB6AA2031}" destId="{AC76B525-232D-9344-B1A9-1FE027FCB7F1}" srcOrd="4" destOrd="0" presId="urn:microsoft.com/office/officeart/2005/8/layout/list1"/>
    <dgm:cxn modelId="{54F27E3C-FB68-574C-998E-BDE7C6EE7D32}" type="presParOf" srcId="{AC76B525-232D-9344-B1A9-1FE027FCB7F1}" destId="{823D326C-8B90-324B-ACB1-3F5493100B58}" srcOrd="0" destOrd="0" presId="urn:microsoft.com/office/officeart/2005/8/layout/list1"/>
    <dgm:cxn modelId="{F3E7AE70-C276-924F-8B81-C5F685771B3B}" type="presParOf" srcId="{AC76B525-232D-9344-B1A9-1FE027FCB7F1}" destId="{ECC731BC-4E1E-924B-8FAF-194FD37D8BE6}" srcOrd="1" destOrd="0" presId="urn:microsoft.com/office/officeart/2005/8/layout/list1"/>
    <dgm:cxn modelId="{0A5F064C-383E-184C-9524-679141F14BF8}" type="presParOf" srcId="{4F82C08C-4079-8A4A-AE8C-367CB6AA2031}" destId="{C93EDA41-EB11-A046-94B0-A6AE2A23A24C}" srcOrd="5" destOrd="0" presId="urn:microsoft.com/office/officeart/2005/8/layout/list1"/>
    <dgm:cxn modelId="{45690548-FB32-524E-82F5-430B9E27390B}" type="presParOf" srcId="{4F82C08C-4079-8A4A-AE8C-367CB6AA2031}" destId="{23F7C560-B365-924B-BF6A-281E1EEDB912}"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C14CC06-0B00-41FC-B0AB-BC71F2B2572D}" type="doc">
      <dgm:prSet loTypeId="urn:microsoft.com/office/officeart/2018/2/layout/IconCircleList" loCatId="icon" qsTypeId="urn:microsoft.com/office/officeart/2005/8/quickstyle/simple1" qsCatId="simple" csTypeId="urn:microsoft.com/office/officeart/2005/8/colors/colorful1" csCatId="colorful" phldr="1"/>
      <dgm:spPr/>
      <dgm:t>
        <a:bodyPr/>
        <a:lstStyle/>
        <a:p>
          <a:endParaRPr lang="en-US"/>
        </a:p>
      </dgm:t>
    </dgm:pt>
    <dgm:pt modelId="{BC64F1A8-68EE-4A4E-B6A4-82019DF8259B}">
      <dgm:prSet custT="1"/>
      <dgm:spPr/>
      <dgm:t>
        <a:bodyPr/>
        <a:lstStyle/>
        <a:p>
          <a:pPr>
            <a:lnSpc>
              <a:spcPct val="100000"/>
            </a:lnSpc>
          </a:pPr>
          <a:r>
            <a:rPr lang="en-IN" sz="1600"/>
            <a:t>A more complex algorithm, biologically inspired by the structure of the human brain. </a:t>
          </a:r>
          <a:endParaRPr lang="en-US" sz="1600"/>
        </a:p>
      </dgm:t>
    </dgm:pt>
    <dgm:pt modelId="{A4D1C671-2F49-47EB-85E1-2DD5CC99F03C}" type="parTrans" cxnId="{690E0280-AE58-4DB4-9D0A-A84EA29D7062}">
      <dgm:prSet/>
      <dgm:spPr/>
      <dgm:t>
        <a:bodyPr/>
        <a:lstStyle/>
        <a:p>
          <a:pPr algn="just"/>
          <a:endParaRPr lang="en-US" sz="2800"/>
        </a:p>
      </dgm:t>
    </dgm:pt>
    <dgm:pt modelId="{13362697-AED2-42AD-826C-E3E3AA9B8751}" type="sibTrans" cxnId="{690E0280-AE58-4DB4-9D0A-A84EA29D7062}">
      <dgm:prSet/>
      <dgm:spPr/>
      <dgm:t>
        <a:bodyPr/>
        <a:lstStyle/>
        <a:p>
          <a:pPr>
            <a:lnSpc>
              <a:spcPct val="100000"/>
            </a:lnSpc>
          </a:pPr>
          <a:endParaRPr lang="en-US" sz="2800"/>
        </a:p>
      </dgm:t>
    </dgm:pt>
    <dgm:pt modelId="{AF0057C9-C920-4D27-9F9D-6E1476A47D2F}">
      <dgm:prSet custT="1"/>
      <dgm:spPr/>
      <dgm:t>
        <a:bodyPr/>
        <a:lstStyle/>
        <a:p>
          <a:pPr>
            <a:lnSpc>
              <a:spcPct val="100000"/>
            </a:lnSpc>
          </a:pPr>
          <a:r>
            <a:rPr lang="en-IN" sz="1600"/>
            <a:t>A neural network provides a very simple model in comparison to the human brain, but it works well enough for our purposes.</a:t>
          </a:r>
          <a:endParaRPr lang="en-US" sz="1600"/>
        </a:p>
      </dgm:t>
    </dgm:pt>
    <dgm:pt modelId="{D6A3FB93-508A-420C-9605-2EB7D59C2D5E}" type="parTrans" cxnId="{C309F903-DF8A-48C9-88B7-DFBBA1D1337D}">
      <dgm:prSet/>
      <dgm:spPr/>
      <dgm:t>
        <a:bodyPr/>
        <a:lstStyle/>
        <a:p>
          <a:pPr algn="just"/>
          <a:endParaRPr lang="en-US" sz="2800"/>
        </a:p>
      </dgm:t>
    </dgm:pt>
    <dgm:pt modelId="{CBC99A53-193C-4238-BE05-6FD4A4F68285}" type="sibTrans" cxnId="{C309F903-DF8A-48C9-88B7-DFBBA1D1337D}">
      <dgm:prSet/>
      <dgm:spPr/>
      <dgm:t>
        <a:bodyPr/>
        <a:lstStyle/>
        <a:p>
          <a:pPr>
            <a:lnSpc>
              <a:spcPct val="100000"/>
            </a:lnSpc>
          </a:pPr>
          <a:endParaRPr lang="en-US" sz="2800"/>
        </a:p>
      </dgm:t>
    </dgm:pt>
    <dgm:pt modelId="{06031AE5-AC1B-446F-8AEB-B1AFDB82CD48}">
      <dgm:prSet custT="1"/>
      <dgm:spPr/>
      <dgm:t>
        <a:bodyPr/>
        <a:lstStyle/>
        <a:p>
          <a:pPr>
            <a:lnSpc>
              <a:spcPct val="100000"/>
            </a:lnSpc>
          </a:pPr>
          <a:r>
            <a:rPr lang="en-IN" sz="1600"/>
            <a:t>Widely used for data classification, neural networks process past and current data to estimate future values — discovering any complex correlations hidden in the data — in a way analogous to that employed by the human brain.</a:t>
          </a:r>
          <a:endParaRPr lang="en-US" sz="1600"/>
        </a:p>
      </dgm:t>
    </dgm:pt>
    <dgm:pt modelId="{A5988026-2F83-476D-9974-0CCC4E2527F4}" type="parTrans" cxnId="{113231EB-C03E-4390-A3A2-85138C470E89}">
      <dgm:prSet/>
      <dgm:spPr/>
      <dgm:t>
        <a:bodyPr/>
        <a:lstStyle/>
        <a:p>
          <a:pPr algn="just"/>
          <a:endParaRPr lang="en-US" sz="2800"/>
        </a:p>
      </dgm:t>
    </dgm:pt>
    <dgm:pt modelId="{86C4B987-A749-46B1-B7A2-472D78002BA7}" type="sibTrans" cxnId="{113231EB-C03E-4390-A3A2-85138C470E89}">
      <dgm:prSet/>
      <dgm:spPr/>
      <dgm:t>
        <a:bodyPr/>
        <a:lstStyle/>
        <a:p>
          <a:pPr>
            <a:lnSpc>
              <a:spcPct val="100000"/>
            </a:lnSpc>
          </a:pPr>
          <a:endParaRPr lang="en-US" sz="2800"/>
        </a:p>
      </dgm:t>
    </dgm:pt>
    <dgm:pt modelId="{309AF1C1-F594-4AAD-BB29-9E0566340B9E}">
      <dgm:prSet custT="1"/>
      <dgm:spPr/>
      <dgm:t>
        <a:bodyPr/>
        <a:lstStyle/>
        <a:p>
          <a:pPr>
            <a:lnSpc>
              <a:spcPct val="100000"/>
            </a:lnSpc>
          </a:pPr>
          <a:r>
            <a:rPr lang="en-IN" sz="1600"/>
            <a:t>Neural networks can be used to make predictions on time series data such as weather data. </a:t>
          </a:r>
          <a:endParaRPr lang="en-US" sz="1600"/>
        </a:p>
      </dgm:t>
    </dgm:pt>
    <dgm:pt modelId="{ED2397D7-604B-4BDE-908B-9E7D37872A88}" type="parTrans" cxnId="{A7BC5D53-3AB6-4905-BFE9-5845386441E7}">
      <dgm:prSet/>
      <dgm:spPr/>
      <dgm:t>
        <a:bodyPr/>
        <a:lstStyle/>
        <a:p>
          <a:pPr algn="just"/>
          <a:endParaRPr lang="en-US" sz="2800"/>
        </a:p>
      </dgm:t>
    </dgm:pt>
    <dgm:pt modelId="{24692638-8BAB-4D7A-AB11-AD22D77702A0}" type="sibTrans" cxnId="{A7BC5D53-3AB6-4905-BFE9-5845386441E7}">
      <dgm:prSet/>
      <dgm:spPr/>
      <dgm:t>
        <a:bodyPr/>
        <a:lstStyle/>
        <a:p>
          <a:pPr>
            <a:lnSpc>
              <a:spcPct val="100000"/>
            </a:lnSpc>
          </a:pPr>
          <a:endParaRPr lang="en-US" sz="2800"/>
        </a:p>
      </dgm:t>
    </dgm:pt>
    <dgm:pt modelId="{0E9DCFE4-2D7D-47CD-A515-DD8E32871060}">
      <dgm:prSet custT="1"/>
      <dgm:spPr/>
      <dgm:t>
        <a:bodyPr/>
        <a:lstStyle/>
        <a:p>
          <a:pPr>
            <a:lnSpc>
              <a:spcPct val="100000"/>
            </a:lnSpc>
          </a:pPr>
          <a:r>
            <a:rPr lang="en-IN" sz="1600"/>
            <a:t>A neural network can be designed to detect pattern in input data and produce an output free of noise.</a:t>
          </a:r>
          <a:endParaRPr lang="en-US" sz="1600"/>
        </a:p>
      </dgm:t>
    </dgm:pt>
    <dgm:pt modelId="{2329F9D7-D72F-4361-B808-5B9CEEA4BC38}" type="parTrans" cxnId="{D14EBE05-FE16-44B2-913D-7872F61CECE1}">
      <dgm:prSet/>
      <dgm:spPr/>
      <dgm:t>
        <a:bodyPr/>
        <a:lstStyle/>
        <a:p>
          <a:pPr algn="just"/>
          <a:endParaRPr lang="en-US" sz="2800"/>
        </a:p>
      </dgm:t>
    </dgm:pt>
    <dgm:pt modelId="{BDCAE946-1BA6-441F-A8DF-5E8CAA51B4A0}" type="sibTrans" cxnId="{D14EBE05-FE16-44B2-913D-7872F61CECE1}">
      <dgm:prSet/>
      <dgm:spPr/>
      <dgm:t>
        <a:bodyPr/>
        <a:lstStyle/>
        <a:p>
          <a:pPr algn="just"/>
          <a:endParaRPr lang="en-US" sz="2800"/>
        </a:p>
      </dgm:t>
    </dgm:pt>
    <dgm:pt modelId="{EA136F41-E880-44D8-9352-08988E86CB7A}" type="pres">
      <dgm:prSet presAssocID="{4C14CC06-0B00-41FC-B0AB-BC71F2B2572D}" presName="root" presStyleCnt="0">
        <dgm:presLayoutVars>
          <dgm:dir/>
          <dgm:resizeHandles val="exact"/>
        </dgm:presLayoutVars>
      </dgm:prSet>
      <dgm:spPr/>
    </dgm:pt>
    <dgm:pt modelId="{B3A28E23-008E-45A4-94D3-35CB289432A0}" type="pres">
      <dgm:prSet presAssocID="{4C14CC06-0B00-41FC-B0AB-BC71F2B2572D}" presName="container" presStyleCnt="0">
        <dgm:presLayoutVars>
          <dgm:dir/>
          <dgm:resizeHandles val="exact"/>
        </dgm:presLayoutVars>
      </dgm:prSet>
      <dgm:spPr/>
    </dgm:pt>
    <dgm:pt modelId="{A0D3162E-3893-48DA-96B7-B174CE2A1AC1}" type="pres">
      <dgm:prSet presAssocID="{BC64F1A8-68EE-4A4E-B6A4-82019DF8259B}" presName="compNode" presStyleCnt="0"/>
      <dgm:spPr/>
    </dgm:pt>
    <dgm:pt modelId="{52E34479-53FC-49C9-9B59-D90FFCB95B6F}" type="pres">
      <dgm:prSet presAssocID="{BC64F1A8-68EE-4A4E-B6A4-82019DF8259B}" presName="iconBgRect" presStyleLbl="bgShp" presStyleIdx="0" presStyleCnt="5"/>
      <dgm:spPr/>
    </dgm:pt>
    <dgm:pt modelId="{53B7BE35-02D1-410C-8F59-9FAA3C9406D6}" type="pres">
      <dgm:prSet presAssocID="{BC64F1A8-68EE-4A4E-B6A4-82019DF8259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rain"/>
        </a:ext>
      </dgm:extLst>
    </dgm:pt>
    <dgm:pt modelId="{2F10DCB8-EF44-4F7E-9BD9-65FA1A60E722}" type="pres">
      <dgm:prSet presAssocID="{BC64F1A8-68EE-4A4E-B6A4-82019DF8259B}" presName="spaceRect" presStyleCnt="0"/>
      <dgm:spPr/>
    </dgm:pt>
    <dgm:pt modelId="{68455F97-17C0-4FED-B41B-896A7243C41F}" type="pres">
      <dgm:prSet presAssocID="{BC64F1A8-68EE-4A4E-B6A4-82019DF8259B}" presName="textRect" presStyleLbl="revTx" presStyleIdx="0" presStyleCnt="5">
        <dgm:presLayoutVars>
          <dgm:chMax val="1"/>
          <dgm:chPref val="1"/>
        </dgm:presLayoutVars>
      </dgm:prSet>
      <dgm:spPr/>
    </dgm:pt>
    <dgm:pt modelId="{3BD78F7F-3ED0-4C2F-BF2F-389B334E199D}" type="pres">
      <dgm:prSet presAssocID="{13362697-AED2-42AD-826C-E3E3AA9B8751}" presName="sibTrans" presStyleLbl="sibTrans2D1" presStyleIdx="0" presStyleCnt="0"/>
      <dgm:spPr/>
    </dgm:pt>
    <dgm:pt modelId="{7BBFD6AF-9A21-4E2B-9CCD-D29056CA6B73}" type="pres">
      <dgm:prSet presAssocID="{AF0057C9-C920-4D27-9F9D-6E1476A47D2F}" presName="compNode" presStyleCnt="0"/>
      <dgm:spPr/>
    </dgm:pt>
    <dgm:pt modelId="{95FD422D-62DA-49B4-BC9F-805E04DCF9C1}" type="pres">
      <dgm:prSet presAssocID="{AF0057C9-C920-4D27-9F9D-6E1476A47D2F}" presName="iconBgRect" presStyleLbl="bgShp" presStyleIdx="1" presStyleCnt="5"/>
      <dgm:spPr/>
    </dgm:pt>
    <dgm:pt modelId="{80A2098A-1057-4101-A393-C74D12CB04ED}" type="pres">
      <dgm:prSet presAssocID="{AF0057C9-C920-4D27-9F9D-6E1476A47D2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rain in head"/>
        </a:ext>
      </dgm:extLst>
    </dgm:pt>
    <dgm:pt modelId="{4AADE8A0-EA88-49FF-A43C-25E6C2A09A05}" type="pres">
      <dgm:prSet presAssocID="{AF0057C9-C920-4D27-9F9D-6E1476A47D2F}" presName="spaceRect" presStyleCnt="0"/>
      <dgm:spPr/>
    </dgm:pt>
    <dgm:pt modelId="{218C6FA6-96CF-4122-A56C-FD0A1FB0A7AF}" type="pres">
      <dgm:prSet presAssocID="{AF0057C9-C920-4D27-9F9D-6E1476A47D2F}" presName="textRect" presStyleLbl="revTx" presStyleIdx="1" presStyleCnt="5">
        <dgm:presLayoutVars>
          <dgm:chMax val="1"/>
          <dgm:chPref val="1"/>
        </dgm:presLayoutVars>
      </dgm:prSet>
      <dgm:spPr/>
    </dgm:pt>
    <dgm:pt modelId="{D23C671A-B7BF-4713-BCF7-07C47B22CA8E}" type="pres">
      <dgm:prSet presAssocID="{CBC99A53-193C-4238-BE05-6FD4A4F68285}" presName="sibTrans" presStyleLbl="sibTrans2D1" presStyleIdx="0" presStyleCnt="0"/>
      <dgm:spPr/>
    </dgm:pt>
    <dgm:pt modelId="{78028190-5793-4586-87F1-8945875B6B21}" type="pres">
      <dgm:prSet presAssocID="{06031AE5-AC1B-446F-8AEB-B1AFDB82CD48}" presName="compNode" presStyleCnt="0"/>
      <dgm:spPr/>
    </dgm:pt>
    <dgm:pt modelId="{6AC9AA46-AA3D-44CF-A46F-191C4646BB2E}" type="pres">
      <dgm:prSet presAssocID="{06031AE5-AC1B-446F-8AEB-B1AFDB82CD48}" presName="iconBgRect" presStyleLbl="bgShp" presStyleIdx="2" presStyleCnt="5"/>
      <dgm:spPr/>
    </dgm:pt>
    <dgm:pt modelId="{3A0D1EC2-217B-441E-8262-7065AEAA0978}" type="pres">
      <dgm:prSet presAssocID="{06031AE5-AC1B-446F-8AEB-B1AFDB82CD4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B6CCF94F-AB12-4448-BE1F-ACD4AE7EDD8D}" type="pres">
      <dgm:prSet presAssocID="{06031AE5-AC1B-446F-8AEB-B1AFDB82CD48}" presName="spaceRect" presStyleCnt="0"/>
      <dgm:spPr/>
    </dgm:pt>
    <dgm:pt modelId="{CA399D0E-0E5E-4C31-98C8-93DE6BF4F67D}" type="pres">
      <dgm:prSet presAssocID="{06031AE5-AC1B-446F-8AEB-B1AFDB82CD48}" presName="textRect" presStyleLbl="revTx" presStyleIdx="2" presStyleCnt="5">
        <dgm:presLayoutVars>
          <dgm:chMax val="1"/>
          <dgm:chPref val="1"/>
        </dgm:presLayoutVars>
      </dgm:prSet>
      <dgm:spPr/>
    </dgm:pt>
    <dgm:pt modelId="{5A65569F-1986-4C64-8135-3D93A977EEA3}" type="pres">
      <dgm:prSet presAssocID="{86C4B987-A749-46B1-B7A2-472D78002BA7}" presName="sibTrans" presStyleLbl="sibTrans2D1" presStyleIdx="0" presStyleCnt="0"/>
      <dgm:spPr/>
    </dgm:pt>
    <dgm:pt modelId="{48250409-97AE-4AB5-95CF-8C606A423575}" type="pres">
      <dgm:prSet presAssocID="{309AF1C1-F594-4AAD-BB29-9E0566340B9E}" presName="compNode" presStyleCnt="0"/>
      <dgm:spPr/>
    </dgm:pt>
    <dgm:pt modelId="{A777689B-815D-4EF1-9337-3E459FCC837C}" type="pres">
      <dgm:prSet presAssocID="{309AF1C1-F594-4AAD-BB29-9E0566340B9E}" presName="iconBgRect" presStyleLbl="bgShp" presStyleIdx="3" presStyleCnt="5"/>
      <dgm:spPr/>
    </dgm:pt>
    <dgm:pt modelId="{315E2825-351C-40B9-9B65-D73ED6A6143B}" type="pres">
      <dgm:prSet presAssocID="{309AF1C1-F594-4AAD-BB29-9E0566340B9E}"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cessor"/>
        </a:ext>
      </dgm:extLst>
    </dgm:pt>
    <dgm:pt modelId="{2125A59A-B55C-483B-8183-85BD6B2DD18B}" type="pres">
      <dgm:prSet presAssocID="{309AF1C1-F594-4AAD-BB29-9E0566340B9E}" presName="spaceRect" presStyleCnt="0"/>
      <dgm:spPr/>
    </dgm:pt>
    <dgm:pt modelId="{3B320496-602E-41CB-9C36-8BA5EAC5911A}" type="pres">
      <dgm:prSet presAssocID="{309AF1C1-F594-4AAD-BB29-9E0566340B9E}" presName="textRect" presStyleLbl="revTx" presStyleIdx="3" presStyleCnt="5">
        <dgm:presLayoutVars>
          <dgm:chMax val="1"/>
          <dgm:chPref val="1"/>
        </dgm:presLayoutVars>
      </dgm:prSet>
      <dgm:spPr/>
    </dgm:pt>
    <dgm:pt modelId="{C30B26C3-90AC-4E45-9791-DC038AE2A63A}" type="pres">
      <dgm:prSet presAssocID="{24692638-8BAB-4D7A-AB11-AD22D77702A0}" presName="sibTrans" presStyleLbl="sibTrans2D1" presStyleIdx="0" presStyleCnt="0"/>
      <dgm:spPr/>
    </dgm:pt>
    <dgm:pt modelId="{AF66D14D-188C-4ACE-B7F7-966B5778DAA5}" type="pres">
      <dgm:prSet presAssocID="{0E9DCFE4-2D7D-47CD-A515-DD8E32871060}" presName="compNode" presStyleCnt="0"/>
      <dgm:spPr/>
    </dgm:pt>
    <dgm:pt modelId="{E98EE619-0CD0-47CD-B255-617794B3C101}" type="pres">
      <dgm:prSet presAssocID="{0E9DCFE4-2D7D-47CD-A515-DD8E32871060}" presName="iconBgRect" presStyleLbl="bgShp" presStyleIdx="4" presStyleCnt="5"/>
      <dgm:spPr/>
    </dgm:pt>
    <dgm:pt modelId="{6643CA36-3299-4F13-9954-28D10AF59410}" type="pres">
      <dgm:prSet presAssocID="{0E9DCFE4-2D7D-47CD-A515-DD8E32871060}"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Disconnected"/>
        </a:ext>
      </dgm:extLst>
    </dgm:pt>
    <dgm:pt modelId="{AD56E840-F718-4CAA-B48A-77F16AF6E7E0}" type="pres">
      <dgm:prSet presAssocID="{0E9DCFE4-2D7D-47CD-A515-DD8E32871060}" presName="spaceRect" presStyleCnt="0"/>
      <dgm:spPr/>
    </dgm:pt>
    <dgm:pt modelId="{A2AF2C70-1F70-4A17-ABC2-2E49F5D9BA2C}" type="pres">
      <dgm:prSet presAssocID="{0E9DCFE4-2D7D-47CD-A515-DD8E32871060}" presName="textRect" presStyleLbl="revTx" presStyleIdx="4" presStyleCnt="5">
        <dgm:presLayoutVars>
          <dgm:chMax val="1"/>
          <dgm:chPref val="1"/>
        </dgm:presLayoutVars>
      </dgm:prSet>
      <dgm:spPr/>
    </dgm:pt>
  </dgm:ptLst>
  <dgm:cxnLst>
    <dgm:cxn modelId="{C309F903-DF8A-48C9-88B7-DFBBA1D1337D}" srcId="{4C14CC06-0B00-41FC-B0AB-BC71F2B2572D}" destId="{AF0057C9-C920-4D27-9F9D-6E1476A47D2F}" srcOrd="1" destOrd="0" parTransId="{D6A3FB93-508A-420C-9605-2EB7D59C2D5E}" sibTransId="{CBC99A53-193C-4238-BE05-6FD4A4F68285}"/>
    <dgm:cxn modelId="{D14EBE05-FE16-44B2-913D-7872F61CECE1}" srcId="{4C14CC06-0B00-41FC-B0AB-BC71F2B2572D}" destId="{0E9DCFE4-2D7D-47CD-A515-DD8E32871060}" srcOrd="4" destOrd="0" parTransId="{2329F9D7-D72F-4361-B808-5B9CEEA4BC38}" sibTransId="{BDCAE946-1BA6-441F-A8DF-5E8CAA51B4A0}"/>
    <dgm:cxn modelId="{07B6BB0A-81E9-4B11-A52E-6DAB86369AE6}" type="presOf" srcId="{309AF1C1-F594-4AAD-BB29-9E0566340B9E}" destId="{3B320496-602E-41CB-9C36-8BA5EAC5911A}" srcOrd="0" destOrd="0" presId="urn:microsoft.com/office/officeart/2018/2/layout/IconCircleList"/>
    <dgm:cxn modelId="{7B729F0B-AB9D-49DC-BBE8-A707E4732E18}" type="presOf" srcId="{AF0057C9-C920-4D27-9F9D-6E1476A47D2F}" destId="{218C6FA6-96CF-4122-A56C-FD0A1FB0A7AF}" srcOrd="0" destOrd="0" presId="urn:microsoft.com/office/officeart/2018/2/layout/IconCircleList"/>
    <dgm:cxn modelId="{60DD8C14-9F64-4697-BFC1-264CDC97DC36}" type="presOf" srcId="{24692638-8BAB-4D7A-AB11-AD22D77702A0}" destId="{C30B26C3-90AC-4E45-9791-DC038AE2A63A}" srcOrd="0" destOrd="0" presId="urn:microsoft.com/office/officeart/2018/2/layout/IconCircleList"/>
    <dgm:cxn modelId="{3FE26C21-E306-4DD6-AC4C-A27E41B74502}" type="presOf" srcId="{13362697-AED2-42AD-826C-E3E3AA9B8751}" destId="{3BD78F7F-3ED0-4C2F-BF2F-389B334E199D}" srcOrd="0" destOrd="0" presId="urn:microsoft.com/office/officeart/2018/2/layout/IconCircleList"/>
    <dgm:cxn modelId="{A7BC5D53-3AB6-4905-BFE9-5845386441E7}" srcId="{4C14CC06-0B00-41FC-B0AB-BC71F2B2572D}" destId="{309AF1C1-F594-4AAD-BB29-9E0566340B9E}" srcOrd="3" destOrd="0" parTransId="{ED2397D7-604B-4BDE-908B-9E7D37872A88}" sibTransId="{24692638-8BAB-4D7A-AB11-AD22D77702A0}"/>
    <dgm:cxn modelId="{FB688159-0749-4461-8FA5-21677756FC17}" type="presOf" srcId="{CBC99A53-193C-4238-BE05-6FD4A4F68285}" destId="{D23C671A-B7BF-4713-BCF7-07C47B22CA8E}" srcOrd="0" destOrd="0" presId="urn:microsoft.com/office/officeart/2018/2/layout/IconCircleList"/>
    <dgm:cxn modelId="{690E0280-AE58-4DB4-9D0A-A84EA29D7062}" srcId="{4C14CC06-0B00-41FC-B0AB-BC71F2B2572D}" destId="{BC64F1A8-68EE-4A4E-B6A4-82019DF8259B}" srcOrd="0" destOrd="0" parTransId="{A4D1C671-2F49-47EB-85E1-2DD5CC99F03C}" sibTransId="{13362697-AED2-42AD-826C-E3E3AA9B8751}"/>
    <dgm:cxn modelId="{2F0C1084-C07D-4766-A00C-2ADBC19E210C}" type="presOf" srcId="{0E9DCFE4-2D7D-47CD-A515-DD8E32871060}" destId="{A2AF2C70-1F70-4A17-ABC2-2E49F5D9BA2C}" srcOrd="0" destOrd="0" presId="urn:microsoft.com/office/officeart/2018/2/layout/IconCircleList"/>
    <dgm:cxn modelId="{47B7DB9C-BE09-48AB-A490-2C5141535F61}" type="presOf" srcId="{06031AE5-AC1B-446F-8AEB-B1AFDB82CD48}" destId="{CA399D0E-0E5E-4C31-98C8-93DE6BF4F67D}" srcOrd="0" destOrd="0" presId="urn:microsoft.com/office/officeart/2018/2/layout/IconCircleList"/>
    <dgm:cxn modelId="{84DABB9F-3324-4D11-AF75-165799732180}" type="presOf" srcId="{4C14CC06-0B00-41FC-B0AB-BC71F2B2572D}" destId="{EA136F41-E880-44D8-9352-08988E86CB7A}" srcOrd="0" destOrd="0" presId="urn:microsoft.com/office/officeart/2018/2/layout/IconCircleList"/>
    <dgm:cxn modelId="{113231EB-C03E-4390-A3A2-85138C470E89}" srcId="{4C14CC06-0B00-41FC-B0AB-BC71F2B2572D}" destId="{06031AE5-AC1B-446F-8AEB-B1AFDB82CD48}" srcOrd="2" destOrd="0" parTransId="{A5988026-2F83-476D-9974-0CCC4E2527F4}" sibTransId="{86C4B987-A749-46B1-B7A2-472D78002BA7}"/>
    <dgm:cxn modelId="{665F7CF2-E730-45F1-B8B6-08AF157DE496}" type="presOf" srcId="{86C4B987-A749-46B1-B7A2-472D78002BA7}" destId="{5A65569F-1986-4C64-8135-3D93A977EEA3}" srcOrd="0" destOrd="0" presId="urn:microsoft.com/office/officeart/2018/2/layout/IconCircleList"/>
    <dgm:cxn modelId="{BF83D7F2-2670-4539-A33A-D67698EDB5B2}" type="presOf" srcId="{BC64F1A8-68EE-4A4E-B6A4-82019DF8259B}" destId="{68455F97-17C0-4FED-B41B-896A7243C41F}" srcOrd="0" destOrd="0" presId="urn:microsoft.com/office/officeart/2018/2/layout/IconCircleList"/>
    <dgm:cxn modelId="{207FD2A5-CDD9-432A-A364-CBEF04CFF403}" type="presParOf" srcId="{EA136F41-E880-44D8-9352-08988E86CB7A}" destId="{B3A28E23-008E-45A4-94D3-35CB289432A0}" srcOrd="0" destOrd="0" presId="urn:microsoft.com/office/officeart/2018/2/layout/IconCircleList"/>
    <dgm:cxn modelId="{88913961-CD79-4A52-B3DB-65F5233C1F18}" type="presParOf" srcId="{B3A28E23-008E-45A4-94D3-35CB289432A0}" destId="{A0D3162E-3893-48DA-96B7-B174CE2A1AC1}" srcOrd="0" destOrd="0" presId="urn:microsoft.com/office/officeart/2018/2/layout/IconCircleList"/>
    <dgm:cxn modelId="{83116953-85D4-40AC-9B00-C229548B8A4A}" type="presParOf" srcId="{A0D3162E-3893-48DA-96B7-B174CE2A1AC1}" destId="{52E34479-53FC-49C9-9B59-D90FFCB95B6F}" srcOrd="0" destOrd="0" presId="urn:microsoft.com/office/officeart/2018/2/layout/IconCircleList"/>
    <dgm:cxn modelId="{30232497-1D75-4698-9680-4EC7196D1AFD}" type="presParOf" srcId="{A0D3162E-3893-48DA-96B7-B174CE2A1AC1}" destId="{53B7BE35-02D1-410C-8F59-9FAA3C9406D6}" srcOrd="1" destOrd="0" presId="urn:microsoft.com/office/officeart/2018/2/layout/IconCircleList"/>
    <dgm:cxn modelId="{5E1344A5-EB15-4078-A90C-C2206A920C68}" type="presParOf" srcId="{A0D3162E-3893-48DA-96B7-B174CE2A1AC1}" destId="{2F10DCB8-EF44-4F7E-9BD9-65FA1A60E722}" srcOrd="2" destOrd="0" presId="urn:microsoft.com/office/officeart/2018/2/layout/IconCircleList"/>
    <dgm:cxn modelId="{6D9974EB-9C4A-45C8-BDA4-EAD1FF09D3A5}" type="presParOf" srcId="{A0D3162E-3893-48DA-96B7-B174CE2A1AC1}" destId="{68455F97-17C0-4FED-B41B-896A7243C41F}" srcOrd="3" destOrd="0" presId="urn:microsoft.com/office/officeart/2018/2/layout/IconCircleList"/>
    <dgm:cxn modelId="{ED43E473-7AE1-4305-95ED-004D90C35894}" type="presParOf" srcId="{B3A28E23-008E-45A4-94D3-35CB289432A0}" destId="{3BD78F7F-3ED0-4C2F-BF2F-389B334E199D}" srcOrd="1" destOrd="0" presId="urn:microsoft.com/office/officeart/2018/2/layout/IconCircleList"/>
    <dgm:cxn modelId="{1D6605D5-8DC2-45E0-AE52-494714A298B4}" type="presParOf" srcId="{B3A28E23-008E-45A4-94D3-35CB289432A0}" destId="{7BBFD6AF-9A21-4E2B-9CCD-D29056CA6B73}" srcOrd="2" destOrd="0" presId="urn:microsoft.com/office/officeart/2018/2/layout/IconCircleList"/>
    <dgm:cxn modelId="{7E93E114-9834-4E59-8ABA-D3F91916420D}" type="presParOf" srcId="{7BBFD6AF-9A21-4E2B-9CCD-D29056CA6B73}" destId="{95FD422D-62DA-49B4-BC9F-805E04DCF9C1}" srcOrd="0" destOrd="0" presId="urn:microsoft.com/office/officeart/2018/2/layout/IconCircleList"/>
    <dgm:cxn modelId="{59A7061A-0054-4A4D-B67B-D3D1D7311811}" type="presParOf" srcId="{7BBFD6AF-9A21-4E2B-9CCD-D29056CA6B73}" destId="{80A2098A-1057-4101-A393-C74D12CB04ED}" srcOrd="1" destOrd="0" presId="urn:microsoft.com/office/officeart/2018/2/layout/IconCircleList"/>
    <dgm:cxn modelId="{E48A75BD-9855-48FA-9911-94E813BF927D}" type="presParOf" srcId="{7BBFD6AF-9A21-4E2B-9CCD-D29056CA6B73}" destId="{4AADE8A0-EA88-49FF-A43C-25E6C2A09A05}" srcOrd="2" destOrd="0" presId="urn:microsoft.com/office/officeart/2018/2/layout/IconCircleList"/>
    <dgm:cxn modelId="{5428F6D0-F3FF-41E9-A16D-3F27F9C4072E}" type="presParOf" srcId="{7BBFD6AF-9A21-4E2B-9CCD-D29056CA6B73}" destId="{218C6FA6-96CF-4122-A56C-FD0A1FB0A7AF}" srcOrd="3" destOrd="0" presId="urn:microsoft.com/office/officeart/2018/2/layout/IconCircleList"/>
    <dgm:cxn modelId="{C9A92853-670A-40B8-BB16-2ABDD1A74AAF}" type="presParOf" srcId="{B3A28E23-008E-45A4-94D3-35CB289432A0}" destId="{D23C671A-B7BF-4713-BCF7-07C47B22CA8E}" srcOrd="3" destOrd="0" presId="urn:microsoft.com/office/officeart/2018/2/layout/IconCircleList"/>
    <dgm:cxn modelId="{8171C75F-AA65-4925-A574-D9E42A655514}" type="presParOf" srcId="{B3A28E23-008E-45A4-94D3-35CB289432A0}" destId="{78028190-5793-4586-87F1-8945875B6B21}" srcOrd="4" destOrd="0" presId="urn:microsoft.com/office/officeart/2018/2/layout/IconCircleList"/>
    <dgm:cxn modelId="{7477C49F-83D6-4C5E-94B7-F0198A18625D}" type="presParOf" srcId="{78028190-5793-4586-87F1-8945875B6B21}" destId="{6AC9AA46-AA3D-44CF-A46F-191C4646BB2E}" srcOrd="0" destOrd="0" presId="urn:microsoft.com/office/officeart/2018/2/layout/IconCircleList"/>
    <dgm:cxn modelId="{DEBC4CFE-CA28-459C-AB47-3F6E9A905F39}" type="presParOf" srcId="{78028190-5793-4586-87F1-8945875B6B21}" destId="{3A0D1EC2-217B-441E-8262-7065AEAA0978}" srcOrd="1" destOrd="0" presId="urn:microsoft.com/office/officeart/2018/2/layout/IconCircleList"/>
    <dgm:cxn modelId="{743CF8A5-AED9-4822-9EE4-8B14E0E23C21}" type="presParOf" srcId="{78028190-5793-4586-87F1-8945875B6B21}" destId="{B6CCF94F-AB12-4448-BE1F-ACD4AE7EDD8D}" srcOrd="2" destOrd="0" presId="urn:microsoft.com/office/officeart/2018/2/layout/IconCircleList"/>
    <dgm:cxn modelId="{9B7F4388-04CA-41C9-A711-9160B8AA7A6C}" type="presParOf" srcId="{78028190-5793-4586-87F1-8945875B6B21}" destId="{CA399D0E-0E5E-4C31-98C8-93DE6BF4F67D}" srcOrd="3" destOrd="0" presId="urn:microsoft.com/office/officeart/2018/2/layout/IconCircleList"/>
    <dgm:cxn modelId="{FBF274A6-0638-47B5-95FE-2E8CC751A4F6}" type="presParOf" srcId="{B3A28E23-008E-45A4-94D3-35CB289432A0}" destId="{5A65569F-1986-4C64-8135-3D93A977EEA3}" srcOrd="5" destOrd="0" presId="urn:microsoft.com/office/officeart/2018/2/layout/IconCircleList"/>
    <dgm:cxn modelId="{6B3A5194-EA87-480F-9B3C-38E7952F7B7A}" type="presParOf" srcId="{B3A28E23-008E-45A4-94D3-35CB289432A0}" destId="{48250409-97AE-4AB5-95CF-8C606A423575}" srcOrd="6" destOrd="0" presId="urn:microsoft.com/office/officeart/2018/2/layout/IconCircleList"/>
    <dgm:cxn modelId="{75109E35-2657-440E-9016-40A589BE1773}" type="presParOf" srcId="{48250409-97AE-4AB5-95CF-8C606A423575}" destId="{A777689B-815D-4EF1-9337-3E459FCC837C}" srcOrd="0" destOrd="0" presId="urn:microsoft.com/office/officeart/2018/2/layout/IconCircleList"/>
    <dgm:cxn modelId="{30269A6B-5457-4FCC-AE83-B982C392064A}" type="presParOf" srcId="{48250409-97AE-4AB5-95CF-8C606A423575}" destId="{315E2825-351C-40B9-9B65-D73ED6A6143B}" srcOrd="1" destOrd="0" presId="urn:microsoft.com/office/officeart/2018/2/layout/IconCircleList"/>
    <dgm:cxn modelId="{8E1B5EB3-3E23-44C1-BBA1-F5BBC4B7982C}" type="presParOf" srcId="{48250409-97AE-4AB5-95CF-8C606A423575}" destId="{2125A59A-B55C-483B-8183-85BD6B2DD18B}" srcOrd="2" destOrd="0" presId="urn:microsoft.com/office/officeart/2018/2/layout/IconCircleList"/>
    <dgm:cxn modelId="{4D984846-30F0-4B8D-B065-DCE539BD12B5}" type="presParOf" srcId="{48250409-97AE-4AB5-95CF-8C606A423575}" destId="{3B320496-602E-41CB-9C36-8BA5EAC5911A}" srcOrd="3" destOrd="0" presId="urn:microsoft.com/office/officeart/2018/2/layout/IconCircleList"/>
    <dgm:cxn modelId="{F8E80347-2515-40CC-BDED-F55E96C7CF7F}" type="presParOf" srcId="{B3A28E23-008E-45A4-94D3-35CB289432A0}" destId="{C30B26C3-90AC-4E45-9791-DC038AE2A63A}" srcOrd="7" destOrd="0" presId="urn:microsoft.com/office/officeart/2018/2/layout/IconCircleList"/>
    <dgm:cxn modelId="{3B029A5D-CD99-4E16-96EB-0B4B77950A6B}" type="presParOf" srcId="{B3A28E23-008E-45A4-94D3-35CB289432A0}" destId="{AF66D14D-188C-4ACE-B7F7-966B5778DAA5}" srcOrd="8" destOrd="0" presId="urn:microsoft.com/office/officeart/2018/2/layout/IconCircleList"/>
    <dgm:cxn modelId="{75F829F0-2A4C-463F-BC0F-A3E387AF333B}" type="presParOf" srcId="{AF66D14D-188C-4ACE-B7F7-966B5778DAA5}" destId="{E98EE619-0CD0-47CD-B255-617794B3C101}" srcOrd="0" destOrd="0" presId="urn:microsoft.com/office/officeart/2018/2/layout/IconCircleList"/>
    <dgm:cxn modelId="{73F1EA39-CCDB-4709-852D-F1A0721ADF20}" type="presParOf" srcId="{AF66D14D-188C-4ACE-B7F7-966B5778DAA5}" destId="{6643CA36-3299-4F13-9954-28D10AF59410}" srcOrd="1" destOrd="0" presId="urn:microsoft.com/office/officeart/2018/2/layout/IconCircleList"/>
    <dgm:cxn modelId="{DACA1A68-5BAD-4666-B8EE-D37778E528C7}" type="presParOf" srcId="{AF66D14D-188C-4ACE-B7F7-966B5778DAA5}" destId="{AD56E840-F718-4CAA-B48A-77F16AF6E7E0}" srcOrd="2" destOrd="0" presId="urn:microsoft.com/office/officeart/2018/2/layout/IconCircleList"/>
    <dgm:cxn modelId="{A126B6FB-0286-4626-9A0C-E878CF296BFC}" type="presParOf" srcId="{AF66D14D-188C-4ACE-B7F7-966B5778DAA5}" destId="{A2AF2C70-1F70-4A17-ABC2-2E49F5D9BA2C}"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184D715-7E6D-4A09-8AE1-806B53BBD4FC}" type="doc">
      <dgm:prSet loTypeId="urn:microsoft.com/office/officeart/2018/2/layout/IconLabelDescriptionList" loCatId="icon" qsTypeId="urn:microsoft.com/office/officeart/2005/8/quickstyle/simple1" qsCatId="simple" csTypeId="urn:microsoft.com/office/officeart/2005/8/colors/colorful4" csCatId="colorful" phldr="1"/>
      <dgm:spPr/>
      <dgm:t>
        <a:bodyPr/>
        <a:lstStyle/>
        <a:p>
          <a:endParaRPr lang="en-US"/>
        </a:p>
      </dgm:t>
    </dgm:pt>
    <dgm:pt modelId="{3DD5CCA2-ED06-4145-8D25-DF60D8A8F047}">
      <dgm:prSet/>
      <dgm:spPr/>
      <dgm:t>
        <a:bodyPr/>
        <a:lstStyle/>
        <a:p>
          <a:pPr>
            <a:lnSpc>
              <a:spcPct val="100000"/>
            </a:lnSpc>
            <a:defRPr b="1"/>
          </a:pPr>
          <a:r>
            <a:rPr lang="en-IN" b="1"/>
            <a:t>Input layer:</a:t>
          </a:r>
          <a:endParaRPr lang="en-US"/>
        </a:p>
      </dgm:t>
    </dgm:pt>
    <dgm:pt modelId="{543D20FE-505B-4104-89CB-BED7275312CA}" type="parTrans" cxnId="{B2D1F7C5-BF11-47A6-88C4-4D5FD3EFD504}">
      <dgm:prSet/>
      <dgm:spPr/>
      <dgm:t>
        <a:bodyPr/>
        <a:lstStyle/>
        <a:p>
          <a:endParaRPr lang="en-US"/>
        </a:p>
      </dgm:t>
    </dgm:pt>
    <dgm:pt modelId="{4B6ED8CC-86A1-4AC7-BDE3-2AE928B63927}" type="sibTrans" cxnId="{B2D1F7C5-BF11-47A6-88C4-4D5FD3EFD504}">
      <dgm:prSet/>
      <dgm:spPr/>
      <dgm:t>
        <a:bodyPr/>
        <a:lstStyle/>
        <a:p>
          <a:endParaRPr lang="en-US"/>
        </a:p>
      </dgm:t>
    </dgm:pt>
    <dgm:pt modelId="{A31F3048-18D4-4F42-A765-A5627895F43F}">
      <dgm:prSet/>
      <dgm:spPr/>
      <dgm:t>
        <a:bodyPr/>
        <a:lstStyle/>
        <a:p>
          <a:pPr>
            <a:lnSpc>
              <a:spcPct val="100000"/>
            </a:lnSpc>
          </a:pPr>
          <a:r>
            <a:rPr lang="en-IN"/>
            <a:t>feeds past data values into the next (hidden) layer. </a:t>
          </a:r>
          <a:endParaRPr lang="en-US"/>
        </a:p>
      </dgm:t>
    </dgm:pt>
    <dgm:pt modelId="{11C76BDC-91E1-4C29-BA99-F8214004C706}" type="parTrans" cxnId="{8FFA37B9-9076-474A-B70B-5D833F2DBF3D}">
      <dgm:prSet/>
      <dgm:spPr/>
      <dgm:t>
        <a:bodyPr/>
        <a:lstStyle/>
        <a:p>
          <a:endParaRPr lang="en-US"/>
        </a:p>
      </dgm:t>
    </dgm:pt>
    <dgm:pt modelId="{57DB0A78-3C86-4115-B504-ACCDF0FF440E}" type="sibTrans" cxnId="{8FFA37B9-9076-474A-B70B-5D833F2DBF3D}">
      <dgm:prSet/>
      <dgm:spPr/>
      <dgm:t>
        <a:bodyPr/>
        <a:lstStyle/>
        <a:p>
          <a:endParaRPr lang="en-US"/>
        </a:p>
      </dgm:t>
    </dgm:pt>
    <dgm:pt modelId="{8A3C0D68-9F65-466E-874F-337A7127BA54}">
      <dgm:prSet/>
      <dgm:spPr/>
      <dgm:t>
        <a:bodyPr/>
        <a:lstStyle/>
        <a:p>
          <a:pPr>
            <a:lnSpc>
              <a:spcPct val="100000"/>
            </a:lnSpc>
          </a:pPr>
          <a:r>
            <a:rPr lang="en-IN"/>
            <a:t>The black circles represent nodes of the neural network.</a:t>
          </a:r>
          <a:endParaRPr lang="en-US"/>
        </a:p>
      </dgm:t>
    </dgm:pt>
    <dgm:pt modelId="{5A991996-4D43-42C9-A3EA-CE412ABDD39A}" type="parTrans" cxnId="{AFD18C47-02D5-4694-8899-EBFB49792162}">
      <dgm:prSet/>
      <dgm:spPr/>
      <dgm:t>
        <a:bodyPr/>
        <a:lstStyle/>
        <a:p>
          <a:endParaRPr lang="en-US"/>
        </a:p>
      </dgm:t>
    </dgm:pt>
    <dgm:pt modelId="{12B443D8-EC92-4458-9A95-49BD037D91F5}" type="sibTrans" cxnId="{AFD18C47-02D5-4694-8899-EBFB49792162}">
      <dgm:prSet/>
      <dgm:spPr/>
      <dgm:t>
        <a:bodyPr/>
        <a:lstStyle/>
        <a:p>
          <a:endParaRPr lang="en-US"/>
        </a:p>
      </dgm:t>
    </dgm:pt>
    <dgm:pt modelId="{50D03FF2-EF51-4D8A-B59E-6E3C6E91395B}">
      <dgm:prSet/>
      <dgm:spPr/>
      <dgm:t>
        <a:bodyPr/>
        <a:lstStyle/>
        <a:p>
          <a:pPr>
            <a:lnSpc>
              <a:spcPct val="100000"/>
            </a:lnSpc>
            <a:defRPr b="1"/>
          </a:pPr>
          <a:r>
            <a:rPr lang="en-IN" b="1"/>
            <a:t>Hidden layer: </a:t>
          </a:r>
          <a:endParaRPr lang="en-US"/>
        </a:p>
      </dgm:t>
    </dgm:pt>
    <dgm:pt modelId="{B17673C4-7DE4-4228-BB74-8033C2A6BFA6}" type="parTrans" cxnId="{3AAE5D53-D58C-4C5C-A883-CF174542E0A9}">
      <dgm:prSet/>
      <dgm:spPr/>
      <dgm:t>
        <a:bodyPr/>
        <a:lstStyle/>
        <a:p>
          <a:endParaRPr lang="en-US"/>
        </a:p>
      </dgm:t>
    </dgm:pt>
    <dgm:pt modelId="{A92C9A74-1C90-475D-BCE1-F0973160D7B3}" type="sibTrans" cxnId="{3AAE5D53-D58C-4C5C-A883-CF174542E0A9}">
      <dgm:prSet/>
      <dgm:spPr/>
      <dgm:t>
        <a:bodyPr/>
        <a:lstStyle/>
        <a:p>
          <a:endParaRPr lang="en-US"/>
        </a:p>
      </dgm:t>
    </dgm:pt>
    <dgm:pt modelId="{CD363A5E-77C6-41E2-B783-9B9993893145}">
      <dgm:prSet/>
      <dgm:spPr/>
      <dgm:t>
        <a:bodyPr/>
        <a:lstStyle/>
        <a:p>
          <a:pPr>
            <a:lnSpc>
              <a:spcPct val="100000"/>
            </a:lnSpc>
          </a:pPr>
          <a:r>
            <a:rPr lang="en-IN" sz="1700"/>
            <a:t>Encapsulates several complex functions that create predictors; functions are hidden from the user. </a:t>
          </a:r>
          <a:endParaRPr lang="en-US" sz="1700"/>
        </a:p>
      </dgm:t>
    </dgm:pt>
    <dgm:pt modelId="{077BFDE6-2B35-4BCE-9A89-99F0A1DEB59B}" type="parTrans" cxnId="{70F7AEFC-01EE-4DB4-B4DB-59A73E0C18AB}">
      <dgm:prSet/>
      <dgm:spPr/>
      <dgm:t>
        <a:bodyPr/>
        <a:lstStyle/>
        <a:p>
          <a:endParaRPr lang="en-US"/>
        </a:p>
      </dgm:t>
    </dgm:pt>
    <dgm:pt modelId="{E40E99D4-06F3-43FF-8476-2F29EB57E166}" type="sibTrans" cxnId="{70F7AEFC-01EE-4DB4-B4DB-59A73E0C18AB}">
      <dgm:prSet/>
      <dgm:spPr/>
      <dgm:t>
        <a:bodyPr/>
        <a:lstStyle/>
        <a:p>
          <a:endParaRPr lang="en-US"/>
        </a:p>
      </dgm:t>
    </dgm:pt>
    <dgm:pt modelId="{102FB204-CF86-4427-A8EE-5467B9C682AA}">
      <dgm:prSet/>
      <dgm:spPr/>
      <dgm:t>
        <a:bodyPr/>
        <a:lstStyle/>
        <a:p>
          <a:pPr>
            <a:lnSpc>
              <a:spcPct val="100000"/>
            </a:lnSpc>
          </a:pPr>
          <a:r>
            <a:rPr lang="en-IN" sz="1700"/>
            <a:t>A set of nodes (black circles) at the hidden layer represents mathematical functions that modify the input data</a:t>
          </a:r>
          <a:endParaRPr lang="en-US" sz="1700"/>
        </a:p>
      </dgm:t>
    </dgm:pt>
    <dgm:pt modelId="{9C594319-C467-49C6-93A5-B319E399CA10}" type="parTrans" cxnId="{3E5FE6DF-A831-4C6F-8C56-A0DAD88B8450}">
      <dgm:prSet/>
      <dgm:spPr/>
      <dgm:t>
        <a:bodyPr/>
        <a:lstStyle/>
        <a:p>
          <a:endParaRPr lang="en-US"/>
        </a:p>
      </dgm:t>
    </dgm:pt>
    <dgm:pt modelId="{6207F055-9900-453E-937A-A8EE0E105C87}" type="sibTrans" cxnId="{3E5FE6DF-A831-4C6F-8C56-A0DAD88B8450}">
      <dgm:prSet/>
      <dgm:spPr/>
      <dgm:t>
        <a:bodyPr/>
        <a:lstStyle/>
        <a:p>
          <a:endParaRPr lang="en-US"/>
        </a:p>
      </dgm:t>
    </dgm:pt>
    <dgm:pt modelId="{7F5BDE6E-89E6-4A75-898F-213963C977DD}">
      <dgm:prSet custT="1"/>
      <dgm:spPr/>
      <dgm:t>
        <a:bodyPr/>
        <a:lstStyle/>
        <a:p>
          <a:pPr>
            <a:lnSpc>
              <a:spcPct val="100000"/>
            </a:lnSpc>
          </a:pPr>
          <a:r>
            <a:rPr lang="en-IN" sz="1700" dirty="0"/>
            <a:t>these functions are called </a:t>
          </a:r>
          <a:r>
            <a:rPr lang="en-IN" sz="1700" dirty="0">
              <a:solidFill>
                <a:srgbClr val="FF0000"/>
              </a:solidFill>
              <a:latin typeface="Segoe Print" panose="02000800000000000000" pitchFamily="2" charset="0"/>
            </a:rPr>
            <a:t>N</a:t>
          </a:r>
          <a:r>
            <a:rPr lang="en-IN" sz="2000" dirty="0">
              <a:solidFill>
                <a:srgbClr val="C00000"/>
              </a:solidFill>
              <a:latin typeface="Segoe Print" panose="02000800000000000000" pitchFamily="2" charset="0"/>
            </a:rPr>
            <a:t>eurons</a:t>
          </a:r>
          <a:r>
            <a:rPr lang="en-IN" sz="1700" dirty="0"/>
            <a:t>.</a:t>
          </a:r>
          <a:endParaRPr lang="en-US" sz="1700" dirty="0"/>
        </a:p>
      </dgm:t>
    </dgm:pt>
    <dgm:pt modelId="{B2C2E48F-9BB3-4AEA-B34A-B596BF3E47BE}" type="parTrans" cxnId="{C1801CB8-C274-4794-9A9D-ADA4B1AA2505}">
      <dgm:prSet/>
      <dgm:spPr/>
      <dgm:t>
        <a:bodyPr/>
        <a:lstStyle/>
        <a:p>
          <a:endParaRPr lang="en-US"/>
        </a:p>
      </dgm:t>
    </dgm:pt>
    <dgm:pt modelId="{C66845FB-FF2E-400C-B937-EF38BE0D970C}" type="sibTrans" cxnId="{C1801CB8-C274-4794-9A9D-ADA4B1AA2505}">
      <dgm:prSet/>
      <dgm:spPr/>
      <dgm:t>
        <a:bodyPr/>
        <a:lstStyle/>
        <a:p>
          <a:endParaRPr lang="en-US"/>
        </a:p>
      </dgm:t>
    </dgm:pt>
    <dgm:pt modelId="{4A05BA9A-6AF4-451F-8878-9051CA518920}">
      <dgm:prSet/>
      <dgm:spPr/>
      <dgm:t>
        <a:bodyPr/>
        <a:lstStyle/>
        <a:p>
          <a:pPr>
            <a:lnSpc>
              <a:spcPct val="100000"/>
            </a:lnSpc>
            <a:defRPr b="1"/>
          </a:pPr>
          <a:r>
            <a:rPr lang="en-IN" b="1"/>
            <a:t>Output layer: </a:t>
          </a:r>
          <a:endParaRPr lang="en-US"/>
        </a:p>
      </dgm:t>
    </dgm:pt>
    <dgm:pt modelId="{CDA1F62A-3EA0-4F09-A2E6-04466B579D01}" type="parTrans" cxnId="{3C151EBA-CB41-4141-9B69-D486A8676960}">
      <dgm:prSet/>
      <dgm:spPr/>
      <dgm:t>
        <a:bodyPr/>
        <a:lstStyle/>
        <a:p>
          <a:endParaRPr lang="en-US"/>
        </a:p>
      </dgm:t>
    </dgm:pt>
    <dgm:pt modelId="{1CFCA693-9FF5-44EA-B5D9-7D6CD12D9507}" type="sibTrans" cxnId="{3C151EBA-CB41-4141-9B69-D486A8676960}">
      <dgm:prSet/>
      <dgm:spPr/>
      <dgm:t>
        <a:bodyPr/>
        <a:lstStyle/>
        <a:p>
          <a:endParaRPr lang="en-US"/>
        </a:p>
      </dgm:t>
    </dgm:pt>
    <dgm:pt modelId="{A519B187-3103-4C47-8887-94FE32F4D6CE}">
      <dgm:prSet/>
      <dgm:spPr/>
      <dgm:t>
        <a:bodyPr/>
        <a:lstStyle/>
        <a:p>
          <a:pPr>
            <a:lnSpc>
              <a:spcPct val="100000"/>
            </a:lnSpc>
          </a:pPr>
          <a:r>
            <a:rPr lang="en-IN"/>
            <a:t>collects the predictions made in the hidden layer and produces the result: </a:t>
          </a:r>
          <a:endParaRPr lang="en-US"/>
        </a:p>
      </dgm:t>
    </dgm:pt>
    <dgm:pt modelId="{26F3CA54-21F6-4B93-BE59-29FA69046B20}" type="parTrans" cxnId="{E8642BC3-BD40-4BA2-BBA5-092A0F7F5983}">
      <dgm:prSet/>
      <dgm:spPr/>
      <dgm:t>
        <a:bodyPr/>
        <a:lstStyle/>
        <a:p>
          <a:endParaRPr lang="en-US"/>
        </a:p>
      </dgm:t>
    </dgm:pt>
    <dgm:pt modelId="{0CC64814-09BB-49DF-B2FF-60BBB8DB4498}" type="sibTrans" cxnId="{E8642BC3-BD40-4BA2-BBA5-092A0F7F5983}">
      <dgm:prSet/>
      <dgm:spPr/>
      <dgm:t>
        <a:bodyPr/>
        <a:lstStyle/>
        <a:p>
          <a:endParaRPr lang="en-US"/>
        </a:p>
      </dgm:t>
    </dgm:pt>
    <dgm:pt modelId="{8D04E02B-9D56-4F91-BAAD-D51787A0826B}">
      <dgm:prSet/>
      <dgm:spPr/>
      <dgm:t>
        <a:bodyPr/>
        <a:lstStyle/>
        <a:p>
          <a:r>
            <a:rPr lang="en-IN"/>
            <a:t>the model’s prediction.</a:t>
          </a:r>
          <a:endParaRPr lang="en-US"/>
        </a:p>
      </dgm:t>
    </dgm:pt>
    <dgm:pt modelId="{9EF9350E-5ADB-4E3F-A4A5-DE78AFA79B96}" type="parTrans" cxnId="{813352B9-3E07-459F-8D3B-F18EA7567FD5}">
      <dgm:prSet/>
      <dgm:spPr/>
      <dgm:t>
        <a:bodyPr/>
        <a:lstStyle/>
        <a:p>
          <a:endParaRPr lang="en-US"/>
        </a:p>
      </dgm:t>
    </dgm:pt>
    <dgm:pt modelId="{4F3B0BF5-75FF-4FD6-8C29-B3A25AAA7256}" type="sibTrans" cxnId="{813352B9-3E07-459F-8D3B-F18EA7567FD5}">
      <dgm:prSet/>
      <dgm:spPr/>
      <dgm:t>
        <a:bodyPr/>
        <a:lstStyle/>
        <a:p>
          <a:endParaRPr lang="en-US"/>
        </a:p>
      </dgm:t>
    </dgm:pt>
    <dgm:pt modelId="{C4235DCB-72EE-489A-B217-A81298E53706}" type="pres">
      <dgm:prSet presAssocID="{3184D715-7E6D-4A09-8AE1-806B53BBD4FC}" presName="root" presStyleCnt="0">
        <dgm:presLayoutVars>
          <dgm:dir/>
          <dgm:resizeHandles val="exact"/>
        </dgm:presLayoutVars>
      </dgm:prSet>
      <dgm:spPr/>
    </dgm:pt>
    <dgm:pt modelId="{F4839986-C4F3-4D61-8EF5-BDB2ECB5CD81}" type="pres">
      <dgm:prSet presAssocID="{3DD5CCA2-ED06-4145-8D25-DF60D8A8F047}" presName="compNode" presStyleCnt="0"/>
      <dgm:spPr/>
    </dgm:pt>
    <dgm:pt modelId="{A6267EAD-9D75-4E85-9541-1237E132384F}" type="pres">
      <dgm:prSet presAssocID="{3DD5CCA2-ED06-4145-8D25-DF60D8A8F04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isconnected"/>
        </a:ext>
      </dgm:extLst>
    </dgm:pt>
    <dgm:pt modelId="{7EF5F2B9-18E5-45BD-A85F-BA4BD0ECA8DF}" type="pres">
      <dgm:prSet presAssocID="{3DD5CCA2-ED06-4145-8D25-DF60D8A8F047}" presName="iconSpace" presStyleCnt="0"/>
      <dgm:spPr/>
    </dgm:pt>
    <dgm:pt modelId="{4EEACAAF-507B-4041-A8B4-074EB2C3E2CA}" type="pres">
      <dgm:prSet presAssocID="{3DD5CCA2-ED06-4145-8D25-DF60D8A8F047}" presName="parTx" presStyleLbl="revTx" presStyleIdx="0" presStyleCnt="6">
        <dgm:presLayoutVars>
          <dgm:chMax val="0"/>
          <dgm:chPref val="0"/>
        </dgm:presLayoutVars>
      </dgm:prSet>
      <dgm:spPr/>
    </dgm:pt>
    <dgm:pt modelId="{C16AEB91-BD4D-47EA-9B2C-4581D4191893}" type="pres">
      <dgm:prSet presAssocID="{3DD5CCA2-ED06-4145-8D25-DF60D8A8F047}" presName="txSpace" presStyleCnt="0"/>
      <dgm:spPr/>
    </dgm:pt>
    <dgm:pt modelId="{B88EE771-8F45-4B06-9370-859E44CCBF7B}" type="pres">
      <dgm:prSet presAssocID="{3DD5CCA2-ED06-4145-8D25-DF60D8A8F047}" presName="desTx" presStyleLbl="revTx" presStyleIdx="1" presStyleCnt="6">
        <dgm:presLayoutVars/>
      </dgm:prSet>
      <dgm:spPr/>
    </dgm:pt>
    <dgm:pt modelId="{871DE107-BD28-4594-87D1-B0AA0D09C0BD}" type="pres">
      <dgm:prSet presAssocID="{4B6ED8CC-86A1-4AC7-BDE3-2AE928B63927}" presName="sibTrans" presStyleCnt="0"/>
      <dgm:spPr/>
    </dgm:pt>
    <dgm:pt modelId="{F12C5FC6-A2D3-4F00-821D-79A8DA8563B3}" type="pres">
      <dgm:prSet presAssocID="{50D03FF2-EF51-4D8A-B59E-6E3C6E91395B}" presName="compNode" presStyleCnt="0"/>
      <dgm:spPr/>
    </dgm:pt>
    <dgm:pt modelId="{4F8FDE51-1DFC-4876-981C-B31A55E9A5A9}" type="pres">
      <dgm:prSet presAssocID="{50D03FF2-EF51-4D8A-B59E-6E3C6E9139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Network Diagram"/>
        </a:ext>
      </dgm:extLst>
    </dgm:pt>
    <dgm:pt modelId="{DCECB2C6-A687-459C-8C1A-1B773E2A5B89}" type="pres">
      <dgm:prSet presAssocID="{50D03FF2-EF51-4D8A-B59E-6E3C6E91395B}" presName="iconSpace" presStyleCnt="0"/>
      <dgm:spPr/>
    </dgm:pt>
    <dgm:pt modelId="{0181684C-8651-4113-AD06-8C343B05384B}" type="pres">
      <dgm:prSet presAssocID="{50D03FF2-EF51-4D8A-B59E-6E3C6E91395B}" presName="parTx" presStyleLbl="revTx" presStyleIdx="2" presStyleCnt="6">
        <dgm:presLayoutVars>
          <dgm:chMax val="0"/>
          <dgm:chPref val="0"/>
        </dgm:presLayoutVars>
      </dgm:prSet>
      <dgm:spPr/>
    </dgm:pt>
    <dgm:pt modelId="{96CF3145-2DAC-40BB-BAC9-9A1545FD3B1C}" type="pres">
      <dgm:prSet presAssocID="{50D03FF2-EF51-4D8A-B59E-6E3C6E91395B}" presName="txSpace" presStyleCnt="0"/>
      <dgm:spPr/>
    </dgm:pt>
    <dgm:pt modelId="{8BAABE79-8B40-469F-8593-5DB902744985}" type="pres">
      <dgm:prSet presAssocID="{50D03FF2-EF51-4D8A-B59E-6E3C6E91395B}" presName="desTx" presStyleLbl="revTx" presStyleIdx="3" presStyleCnt="6">
        <dgm:presLayoutVars/>
      </dgm:prSet>
      <dgm:spPr/>
    </dgm:pt>
    <dgm:pt modelId="{AB627D7F-EB7C-4DA6-AB1A-9B26D87C7DC0}" type="pres">
      <dgm:prSet presAssocID="{A92C9A74-1C90-475D-BCE1-F0973160D7B3}" presName="sibTrans" presStyleCnt="0"/>
      <dgm:spPr/>
    </dgm:pt>
    <dgm:pt modelId="{15A076E4-E9E5-4E10-955E-32C75C037011}" type="pres">
      <dgm:prSet presAssocID="{4A05BA9A-6AF4-451F-8878-9051CA518920}" presName="compNode" presStyleCnt="0"/>
      <dgm:spPr/>
    </dgm:pt>
    <dgm:pt modelId="{6A42D20F-980C-4B09-B786-15D0D4544629}" type="pres">
      <dgm:prSet presAssocID="{4A05BA9A-6AF4-451F-8878-9051CA51892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40AC8E15-E343-43FD-966E-BF6A929CD9E4}" type="pres">
      <dgm:prSet presAssocID="{4A05BA9A-6AF4-451F-8878-9051CA518920}" presName="iconSpace" presStyleCnt="0"/>
      <dgm:spPr/>
    </dgm:pt>
    <dgm:pt modelId="{ECD74660-7C98-4D1A-AF57-379B7F8DBCF0}" type="pres">
      <dgm:prSet presAssocID="{4A05BA9A-6AF4-451F-8878-9051CA518920}" presName="parTx" presStyleLbl="revTx" presStyleIdx="4" presStyleCnt="6">
        <dgm:presLayoutVars>
          <dgm:chMax val="0"/>
          <dgm:chPref val="0"/>
        </dgm:presLayoutVars>
      </dgm:prSet>
      <dgm:spPr/>
    </dgm:pt>
    <dgm:pt modelId="{B12B683D-F8F2-4562-9F51-0B9704E8F178}" type="pres">
      <dgm:prSet presAssocID="{4A05BA9A-6AF4-451F-8878-9051CA518920}" presName="txSpace" presStyleCnt="0"/>
      <dgm:spPr/>
    </dgm:pt>
    <dgm:pt modelId="{A0938A24-25B9-4C45-B2BD-B8AF2C6D1207}" type="pres">
      <dgm:prSet presAssocID="{4A05BA9A-6AF4-451F-8878-9051CA518920}" presName="desTx" presStyleLbl="revTx" presStyleIdx="5" presStyleCnt="6">
        <dgm:presLayoutVars/>
      </dgm:prSet>
      <dgm:spPr/>
    </dgm:pt>
  </dgm:ptLst>
  <dgm:cxnLst>
    <dgm:cxn modelId="{AFD18C47-02D5-4694-8899-EBFB49792162}" srcId="{3DD5CCA2-ED06-4145-8D25-DF60D8A8F047}" destId="{8A3C0D68-9F65-466E-874F-337A7127BA54}" srcOrd="1" destOrd="0" parTransId="{5A991996-4D43-42C9-A3EA-CE412ABDD39A}" sibTransId="{12B443D8-EC92-4458-9A95-49BD037D91F5}"/>
    <dgm:cxn modelId="{3AAE5D53-D58C-4C5C-A883-CF174542E0A9}" srcId="{3184D715-7E6D-4A09-8AE1-806B53BBD4FC}" destId="{50D03FF2-EF51-4D8A-B59E-6E3C6E91395B}" srcOrd="1" destOrd="0" parTransId="{B17673C4-7DE4-4228-BB74-8033C2A6BFA6}" sibTransId="{A92C9A74-1C90-475D-BCE1-F0973160D7B3}"/>
    <dgm:cxn modelId="{4722C588-065D-4CEA-AC95-F9ED33EF238E}" type="presOf" srcId="{CD363A5E-77C6-41E2-B783-9B9993893145}" destId="{8BAABE79-8B40-469F-8593-5DB902744985}" srcOrd="0" destOrd="0" presId="urn:microsoft.com/office/officeart/2018/2/layout/IconLabelDescriptionList"/>
    <dgm:cxn modelId="{51C6BB8E-35E0-43A7-8B06-E8EB568B85B3}" type="presOf" srcId="{4A05BA9A-6AF4-451F-8878-9051CA518920}" destId="{ECD74660-7C98-4D1A-AF57-379B7F8DBCF0}" srcOrd="0" destOrd="0" presId="urn:microsoft.com/office/officeart/2018/2/layout/IconLabelDescriptionList"/>
    <dgm:cxn modelId="{D058EAA2-EE24-4744-99E7-01EDA446A7E9}" type="presOf" srcId="{8D04E02B-9D56-4F91-BAAD-D51787A0826B}" destId="{A0938A24-25B9-4C45-B2BD-B8AF2C6D1207}" srcOrd="0" destOrd="1" presId="urn:microsoft.com/office/officeart/2018/2/layout/IconLabelDescriptionList"/>
    <dgm:cxn modelId="{C1801CB8-C274-4794-9A9D-ADA4B1AA2505}" srcId="{50D03FF2-EF51-4D8A-B59E-6E3C6E91395B}" destId="{7F5BDE6E-89E6-4A75-898F-213963C977DD}" srcOrd="2" destOrd="0" parTransId="{B2C2E48F-9BB3-4AEA-B34A-B596BF3E47BE}" sibTransId="{C66845FB-FF2E-400C-B937-EF38BE0D970C}"/>
    <dgm:cxn modelId="{8FFA37B9-9076-474A-B70B-5D833F2DBF3D}" srcId="{3DD5CCA2-ED06-4145-8D25-DF60D8A8F047}" destId="{A31F3048-18D4-4F42-A765-A5627895F43F}" srcOrd="0" destOrd="0" parTransId="{11C76BDC-91E1-4C29-BA99-F8214004C706}" sibTransId="{57DB0A78-3C86-4115-B504-ACCDF0FF440E}"/>
    <dgm:cxn modelId="{813352B9-3E07-459F-8D3B-F18EA7567FD5}" srcId="{A519B187-3103-4C47-8887-94FE32F4D6CE}" destId="{8D04E02B-9D56-4F91-BAAD-D51787A0826B}" srcOrd="0" destOrd="0" parTransId="{9EF9350E-5ADB-4E3F-A4A5-DE78AFA79B96}" sibTransId="{4F3B0BF5-75FF-4FD6-8C29-B3A25AAA7256}"/>
    <dgm:cxn modelId="{F3DB9CB9-5EE8-42FD-915F-C50422BCB9DE}" type="presOf" srcId="{7F5BDE6E-89E6-4A75-898F-213963C977DD}" destId="{8BAABE79-8B40-469F-8593-5DB902744985}" srcOrd="0" destOrd="2" presId="urn:microsoft.com/office/officeart/2018/2/layout/IconLabelDescriptionList"/>
    <dgm:cxn modelId="{3C151EBA-CB41-4141-9B69-D486A8676960}" srcId="{3184D715-7E6D-4A09-8AE1-806B53BBD4FC}" destId="{4A05BA9A-6AF4-451F-8878-9051CA518920}" srcOrd="2" destOrd="0" parTransId="{CDA1F62A-3EA0-4F09-A2E6-04466B579D01}" sibTransId="{1CFCA693-9FF5-44EA-B5D9-7D6CD12D9507}"/>
    <dgm:cxn modelId="{008A14BB-2FBD-4EC6-B4E1-6C6DA14ED4CB}" type="presOf" srcId="{A519B187-3103-4C47-8887-94FE32F4D6CE}" destId="{A0938A24-25B9-4C45-B2BD-B8AF2C6D1207}" srcOrd="0" destOrd="0" presId="urn:microsoft.com/office/officeart/2018/2/layout/IconLabelDescriptionList"/>
    <dgm:cxn modelId="{E8642BC3-BD40-4BA2-BBA5-092A0F7F5983}" srcId="{4A05BA9A-6AF4-451F-8878-9051CA518920}" destId="{A519B187-3103-4C47-8887-94FE32F4D6CE}" srcOrd="0" destOrd="0" parTransId="{26F3CA54-21F6-4B93-BE59-29FA69046B20}" sibTransId="{0CC64814-09BB-49DF-B2FF-60BBB8DB4498}"/>
    <dgm:cxn modelId="{B2D1F7C5-BF11-47A6-88C4-4D5FD3EFD504}" srcId="{3184D715-7E6D-4A09-8AE1-806B53BBD4FC}" destId="{3DD5CCA2-ED06-4145-8D25-DF60D8A8F047}" srcOrd="0" destOrd="0" parTransId="{543D20FE-505B-4104-89CB-BED7275312CA}" sibTransId="{4B6ED8CC-86A1-4AC7-BDE3-2AE928B63927}"/>
    <dgm:cxn modelId="{37E6CDC9-B522-4D3F-AB15-98EDF9109C5E}" type="presOf" srcId="{102FB204-CF86-4427-A8EE-5467B9C682AA}" destId="{8BAABE79-8B40-469F-8593-5DB902744985}" srcOrd="0" destOrd="1" presId="urn:microsoft.com/office/officeart/2018/2/layout/IconLabelDescriptionList"/>
    <dgm:cxn modelId="{3E5FE6DF-A831-4C6F-8C56-A0DAD88B8450}" srcId="{50D03FF2-EF51-4D8A-B59E-6E3C6E91395B}" destId="{102FB204-CF86-4427-A8EE-5467B9C682AA}" srcOrd="1" destOrd="0" parTransId="{9C594319-C467-49C6-93A5-B319E399CA10}" sibTransId="{6207F055-9900-453E-937A-A8EE0E105C87}"/>
    <dgm:cxn modelId="{8CE623E4-B92A-4B36-974C-BDB12882B47D}" type="presOf" srcId="{A31F3048-18D4-4F42-A765-A5627895F43F}" destId="{B88EE771-8F45-4B06-9370-859E44CCBF7B}" srcOrd="0" destOrd="0" presId="urn:microsoft.com/office/officeart/2018/2/layout/IconLabelDescriptionList"/>
    <dgm:cxn modelId="{E4DEBDE7-6EA6-4709-B2F2-52B65F04813A}" type="presOf" srcId="{8A3C0D68-9F65-466E-874F-337A7127BA54}" destId="{B88EE771-8F45-4B06-9370-859E44CCBF7B}" srcOrd="0" destOrd="1" presId="urn:microsoft.com/office/officeart/2018/2/layout/IconLabelDescriptionList"/>
    <dgm:cxn modelId="{BEE6C2ED-36A8-43C4-BCEA-547454904E93}" type="presOf" srcId="{50D03FF2-EF51-4D8A-B59E-6E3C6E91395B}" destId="{0181684C-8651-4113-AD06-8C343B05384B}" srcOrd="0" destOrd="0" presId="urn:microsoft.com/office/officeart/2018/2/layout/IconLabelDescriptionList"/>
    <dgm:cxn modelId="{732551F4-93BF-4AB4-ADAD-43E74D30E2C3}" type="presOf" srcId="{3184D715-7E6D-4A09-8AE1-806B53BBD4FC}" destId="{C4235DCB-72EE-489A-B217-A81298E53706}" srcOrd="0" destOrd="0" presId="urn:microsoft.com/office/officeart/2018/2/layout/IconLabelDescriptionList"/>
    <dgm:cxn modelId="{428412FA-CD47-4F3D-959F-5E691C284A7C}" type="presOf" srcId="{3DD5CCA2-ED06-4145-8D25-DF60D8A8F047}" destId="{4EEACAAF-507B-4041-A8B4-074EB2C3E2CA}" srcOrd="0" destOrd="0" presId="urn:microsoft.com/office/officeart/2018/2/layout/IconLabelDescriptionList"/>
    <dgm:cxn modelId="{70F7AEFC-01EE-4DB4-B4DB-59A73E0C18AB}" srcId="{50D03FF2-EF51-4D8A-B59E-6E3C6E91395B}" destId="{CD363A5E-77C6-41E2-B783-9B9993893145}" srcOrd="0" destOrd="0" parTransId="{077BFDE6-2B35-4BCE-9A89-99F0A1DEB59B}" sibTransId="{E40E99D4-06F3-43FF-8476-2F29EB57E166}"/>
    <dgm:cxn modelId="{BFAF29D7-A19F-4016-82E0-266A60E0A35C}" type="presParOf" srcId="{C4235DCB-72EE-489A-B217-A81298E53706}" destId="{F4839986-C4F3-4D61-8EF5-BDB2ECB5CD81}" srcOrd="0" destOrd="0" presId="urn:microsoft.com/office/officeart/2018/2/layout/IconLabelDescriptionList"/>
    <dgm:cxn modelId="{C3D6E876-0717-4F58-B47F-F198B534554B}" type="presParOf" srcId="{F4839986-C4F3-4D61-8EF5-BDB2ECB5CD81}" destId="{A6267EAD-9D75-4E85-9541-1237E132384F}" srcOrd="0" destOrd="0" presId="urn:microsoft.com/office/officeart/2018/2/layout/IconLabelDescriptionList"/>
    <dgm:cxn modelId="{0FE86239-F5D1-4B94-AAEF-0AA0090ED6FB}" type="presParOf" srcId="{F4839986-C4F3-4D61-8EF5-BDB2ECB5CD81}" destId="{7EF5F2B9-18E5-45BD-A85F-BA4BD0ECA8DF}" srcOrd="1" destOrd="0" presId="urn:microsoft.com/office/officeart/2018/2/layout/IconLabelDescriptionList"/>
    <dgm:cxn modelId="{B32B8A98-41B6-4DF0-A504-B62CAC7E7D1A}" type="presParOf" srcId="{F4839986-C4F3-4D61-8EF5-BDB2ECB5CD81}" destId="{4EEACAAF-507B-4041-A8B4-074EB2C3E2CA}" srcOrd="2" destOrd="0" presId="urn:microsoft.com/office/officeart/2018/2/layout/IconLabelDescriptionList"/>
    <dgm:cxn modelId="{95EB5323-8763-4C53-BF46-C8B8AC22E3D3}" type="presParOf" srcId="{F4839986-C4F3-4D61-8EF5-BDB2ECB5CD81}" destId="{C16AEB91-BD4D-47EA-9B2C-4581D4191893}" srcOrd="3" destOrd="0" presId="urn:microsoft.com/office/officeart/2018/2/layout/IconLabelDescriptionList"/>
    <dgm:cxn modelId="{4439B0E3-C0CE-46E7-AF99-0393484B10C7}" type="presParOf" srcId="{F4839986-C4F3-4D61-8EF5-BDB2ECB5CD81}" destId="{B88EE771-8F45-4B06-9370-859E44CCBF7B}" srcOrd="4" destOrd="0" presId="urn:microsoft.com/office/officeart/2018/2/layout/IconLabelDescriptionList"/>
    <dgm:cxn modelId="{65CD43D1-8826-4B11-8D13-E64DED416300}" type="presParOf" srcId="{C4235DCB-72EE-489A-B217-A81298E53706}" destId="{871DE107-BD28-4594-87D1-B0AA0D09C0BD}" srcOrd="1" destOrd="0" presId="urn:microsoft.com/office/officeart/2018/2/layout/IconLabelDescriptionList"/>
    <dgm:cxn modelId="{F6A4B81C-3856-424E-BBB1-780A6A8D23F7}" type="presParOf" srcId="{C4235DCB-72EE-489A-B217-A81298E53706}" destId="{F12C5FC6-A2D3-4F00-821D-79A8DA8563B3}" srcOrd="2" destOrd="0" presId="urn:microsoft.com/office/officeart/2018/2/layout/IconLabelDescriptionList"/>
    <dgm:cxn modelId="{3482C313-AAE5-4F72-93DB-0AAD16C5C8B8}" type="presParOf" srcId="{F12C5FC6-A2D3-4F00-821D-79A8DA8563B3}" destId="{4F8FDE51-1DFC-4876-981C-B31A55E9A5A9}" srcOrd="0" destOrd="0" presId="urn:microsoft.com/office/officeart/2018/2/layout/IconLabelDescriptionList"/>
    <dgm:cxn modelId="{3C00258C-C83C-454D-8AED-DBE9574D7886}" type="presParOf" srcId="{F12C5FC6-A2D3-4F00-821D-79A8DA8563B3}" destId="{DCECB2C6-A687-459C-8C1A-1B773E2A5B89}" srcOrd="1" destOrd="0" presId="urn:microsoft.com/office/officeart/2018/2/layout/IconLabelDescriptionList"/>
    <dgm:cxn modelId="{1FD6DA47-14F1-403E-8EDD-548D78F66087}" type="presParOf" srcId="{F12C5FC6-A2D3-4F00-821D-79A8DA8563B3}" destId="{0181684C-8651-4113-AD06-8C343B05384B}" srcOrd="2" destOrd="0" presId="urn:microsoft.com/office/officeart/2018/2/layout/IconLabelDescriptionList"/>
    <dgm:cxn modelId="{393525E7-73E9-4322-BD0C-2C0D0322069D}" type="presParOf" srcId="{F12C5FC6-A2D3-4F00-821D-79A8DA8563B3}" destId="{96CF3145-2DAC-40BB-BAC9-9A1545FD3B1C}" srcOrd="3" destOrd="0" presId="urn:microsoft.com/office/officeart/2018/2/layout/IconLabelDescriptionList"/>
    <dgm:cxn modelId="{1DD95C81-221D-4495-8DEB-2B756D9E7FD6}" type="presParOf" srcId="{F12C5FC6-A2D3-4F00-821D-79A8DA8563B3}" destId="{8BAABE79-8B40-469F-8593-5DB902744985}" srcOrd="4" destOrd="0" presId="urn:microsoft.com/office/officeart/2018/2/layout/IconLabelDescriptionList"/>
    <dgm:cxn modelId="{E654D716-E3BB-4381-AEEC-10FBCA95D284}" type="presParOf" srcId="{C4235DCB-72EE-489A-B217-A81298E53706}" destId="{AB627D7F-EB7C-4DA6-AB1A-9B26D87C7DC0}" srcOrd="3" destOrd="0" presId="urn:microsoft.com/office/officeart/2018/2/layout/IconLabelDescriptionList"/>
    <dgm:cxn modelId="{28D27A3C-3086-4359-97A9-529B3602682C}" type="presParOf" srcId="{C4235DCB-72EE-489A-B217-A81298E53706}" destId="{15A076E4-E9E5-4E10-955E-32C75C037011}" srcOrd="4" destOrd="0" presId="urn:microsoft.com/office/officeart/2018/2/layout/IconLabelDescriptionList"/>
    <dgm:cxn modelId="{0457249F-D7A2-47B7-861F-357B268262B6}" type="presParOf" srcId="{15A076E4-E9E5-4E10-955E-32C75C037011}" destId="{6A42D20F-980C-4B09-B786-15D0D4544629}" srcOrd="0" destOrd="0" presId="urn:microsoft.com/office/officeart/2018/2/layout/IconLabelDescriptionList"/>
    <dgm:cxn modelId="{54054D61-6D4C-4959-8A4F-141FF7A2F557}" type="presParOf" srcId="{15A076E4-E9E5-4E10-955E-32C75C037011}" destId="{40AC8E15-E343-43FD-966E-BF6A929CD9E4}" srcOrd="1" destOrd="0" presId="urn:microsoft.com/office/officeart/2018/2/layout/IconLabelDescriptionList"/>
    <dgm:cxn modelId="{1735B705-B859-45FE-A2BE-0F7F675F6FB4}" type="presParOf" srcId="{15A076E4-E9E5-4E10-955E-32C75C037011}" destId="{ECD74660-7C98-4D1A-AF57-379B7F8DBCF0}" srcOrd="2" destOrd="0" presId="urn:microsoft.com/office/officeart/2018/2/layout/IconLabelDescriptionList"/>
    <dgm:cxn modelId="{095250EF-E0D0-4535-8F9F-1B13B0872552}" type="presParOf" srcId="{15A076E4-E9E5-4E10-955E-32C75C037011}" destId="{B12B683D-F8F2-4562-9F51-0B9704E8F178}" srcOrd="3" destOrd="0" presId="urn:microsoft.com/office/officeart/2018/2/layout/IconLabelDescriptionList"/>
    <dgm:cxn modelId="{FE00C7B0-C1E3-43A5-B44D-47B59FD943A9}" type="presParOf" srcId="{15A076E4-E9E5-4E10-955E-32C75C037011}" destId="{A0938A24-25B9-4C45-B2BD-B8AF2C6D1207}"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87D17F3-9FD7-476D-93B6-D7D4CA42E557}" type="doc">
      <dgm:prSet loTypeId="urn:microsoft.com/office/officeart/2005/8/layout/list1" loCatId="list" qsTypeId="urn:microsoft.com/office/officeart/2005/8/quickstyle/simple1" qsCatId="simple" csTypeId="urn:microsoft.com/office/officeart/2005/8/colors/colorful4" csCatId="colorful"/>
      <dgm:spPr/>
      <dgm:t>
        <a:bodyPr/>
        <a:lstStyle/>
        <a:p>
          <a:endParaRPr lang="en-US"/>
        </a:p>
      </dgm:t>
    </dgm:pt>
    <dgm:pt modelId="{CDEF1534-765B-4F72-8C10-B7D94AE66FE1}">
      <dgm:prSet custT="1"/>
      <dgm:spPr/>
      <dgm:t>
        <a:bodyPr/>
        <a:lstStyle/>
        <a:p>
          <a:pPr algn="just"/>
          <a:r>
            <a:rPr lang="en-IN" sz="2400" b="1" dirty="0"/>
            <a:t>Supervised Training: </a:t>
          </a:r>
          <a:endParaRPr lang="en-US" sz="2400" b="1" dirty="0"/>
        </a:p>
      </dgm:t>
    </dgm:pt>
    <dgm:pt modelId="{811B09AD-0930-4428-A578-965005CE13F0}" type="parTrans" cxnId="{F528C165-7610-4377-BC18-9CF6DAE663D5}">
      <dgm:prSet/>
      <dgm:spPr/>
      <dgm:t>
        <a:bodyPr/>
        <a:lstStyle/>
        <a:p>
          <a:pPr algn="just"/>
          <a:endParaRPr lang="en-US" sz="1600"/>
        </a:p>
      </dgm:t>
    </dgm:pt>
    <dgm:pt modelId="{86752A24-1C90-4826-8614-8830D05909B2}" type="sibTrans" cxnId="{F528C165-7610-4377-BC18-9CF6DAE663D5}">
      <dgm:prSet/>
      <dgm:spPr/>
      <dgm:t>
        <a:bodyPr/>
        <a:lstStyle/>
        <a:p>
          <a:pPr algn="just"/>
          <a:endParaRPr lang="en-US" sz="1600"/>
        </a:p>
      </dgm:t>
    </dgm:pt>
    <dgm:pt modelId="{03FB1C9B-68BB-461F-A377-285185A93ECA}">
      <dgm:prSet custT="1"/>
      <dgm:spPr/>
      <dgm:t>
        <a:bodyPr/>
        <a:lstStyle/>
        <a:p>
          <a:pPr algn="just">
            <a:lnSpc>
              <a:spcPct val="100000"/>
            </a:lnSpc>
          </a:pPr>
          <a:r>
            <a:rPr lang="en-IN" sz="1800" dirty="0"/>
            <a:t>Weights are derived by providing the network with sample inputs and their corresponding outputs until the weights are tuned to achieve a close match between inputs and outputs. </a:t>
          </a:r>
          <a:endParaRPr lang="en-US" sz="1800" dirty="0"/>
        </a:p>
      </dgm:t>
    </dgm:pt>
    <dgm:pt modelId="{D76917BF-C00E-47A1-8AAE-F2A568DFBB5C}" type="parTrans" cxnId="{DA4CB6D1-2C79-4F96-BC01-70F105FD538A}">
      <dgm:prSet/>
      <dgm:spPr/>
      <dgm:t>
        <a:bodyPr/>
        <a:lstStyle/>
        <a:p>
          <a:pPr algn="just"/>
          <a:endParaRPr lang="en-US" sz="1600"/>
        </a:p>
      </dgm:t>
    </dgm:pt>
    <dgm:pt modelId="{3B41280E-C19F-4A5E-A4AD-17F09090F4DA}" type="sibTrans" cxnId="{DA4CB6D1-2C79-4F96-BC01-70F105FD538A}">
      <dgm:prSet/>
      <dgm:spPr/>
      <dgm:t>
        <a:bodyPr/>
        <a:lstStyle/>
        <a:p>
          <a:pPr algn="just"/>
          <a:endParaRPr lang="en-US" sz="1600"/>
        </a:p>
      </dgm:t>
    </dgm:pt>
    <dgm:pt modelId="{934E9704-7129-4823-8071-77F3BF4C66BF}">
      <dgm:prSet custT="1"/>
      <dgm:spPr/>
      <dgm:t>
        <a:bodyPr/>
        <a:lstStyle/>
        <a:p>
          <a:pPr algn="just">
            <a:lnSpc>
              <a:spcPct val="100000"/>
            </a:lnSpc>
          </a:pPr>
          <a:r>
            <a:rPr lang="en-IN" sz="1800" dirty="0"/>
            <a:t>This process is used for tasks like classification and regression.</a:t>
          </a:r>
          <a:endParaRPr lang="en-US" sz="1800" dirty="0"/>
        </a:p>
      </dgm:t>
    </dgm:pt>
    <dgm:pt modelId="{383811C3-C628-4411-98F5-EC65C71E9BE5}" type="parTrans" cxnId="{4FD6E587-25FC-4B7C-8D19-C4380D6DC657}">
      <dgm:prSet/>
      <dgm:spPr/>
      <dgm:t>
        <a:bodyPr/>
        <a:lstStyle/>
        <a:p>
          <a:pPr algn="just"/>
          <a:endParaRPr lang="en-US" sz="1600"/>
        </a:p>
      </dgm:t>
    </dgm:pt>
    <dgm:pt modelId="{0F9C6867-C048-42BE-B177-15752F97F856}" type="sibTrans" cxnId="{4FD6E587-25FC-4B7C-8D19-C4380D6DC657}">
      <dgm:prSet/>
      <dgm:spPr/>
      <dgm:t>
        <a:bodyPr/>
        <a:lstStyle/>
        <a:p>
          <a:pPr algn="just"/>
          <a:endParaRPr lang="en-US" sz="1600"/>
        </a:p>
      </dgm:t>
    </dgm:pt>
    <dgm:pt modelId="{B44C4625-88B6-4E23-AB42-190852E49364}">
      <dgm:prSet custT="1"/>
      <dgm:spPr/>
      <dgm:t>
        <a:bodyPr/>
        <a:lstStyle/>
        <a:p>
          <a:pPr algn="just"/>
          <a:r>
            <a:rPr lang="en-IN" sz="2400" b="1" dirty="0"/>
            <a:t>Unsupervised Training: </a:t>
          </a:r>
          <a:endParaRPr lang="en-US" sz="2400" b="1" dirty="0"/>
        </a:p>
      </dgm:t>
    </dgm:pt>
    <dgm:pt modelId="{3A2696EE-062E-45CC-8BEE-D39000C8B6E2}" type="parTrans" cxnId="{D9375B78-0819-4BF2-9D0C-369BBC17B1F9}">
      <dgm:prSet/>
      <dgm:spPr/>
      <dgm:t>
        <a:bodyPr/>
        <a:lstStyle/>
        <a:p>
          <a:pPr algn="just"/>
          <a:endParaRPr lang="en-US" sz="1600"/>
        </a:p>
      </dgm:t>
    </dgm:pt>
    <dgm:pt modelId="{72F5AC4B-2467-409B-9E6F-80CA6ABB6C7C}" type="sibTrans" cxnId="{D9375B78-0819-4BF2-9D0C-369BBC17B1F9}">
      <dgm:prSet/>
      <dgm:spPr/>
      <dgm:t>
        <a:bodyPr/>
        <a:lstStyle/>
        <a:p>
          <a:pPr algn="just"/>
          <a:endParaRPr lang="en-US" sz="1600"/>
        </a:p>
      </dgm:t>
    </dgm:pt>
    <dgm:pt modelId="{AEA61194-2869-4319-96CB-C320C328BED6}">
      <dgm:prSet custT="1"/>
      <dgm:spPr/>
      <dgm:t>
        <a:bodyPr/>
        <a:lstStyle/>
        <a:p>
          <a:pPr algn="just">
            <a:lnSpc>
              <a:spcPct val="100000"/>
            </a:lnSpc>
          </a:pPr>
          <a:r>
            <a:rPr lang="en-IN" sz="1800" dirty="0"/>
            <a:t>The network is only given inputs, and the algorithm generates corresponding outputs. </a:t>
          </a:r>
          <a:endParaRPr lang="en-US" sz="1800" dirty="0"/>
        </a:p>
      </dgm:t>
    </dgm:pt>
    <dgm:pt modelId="{3428F51D-F24D-47D8-8FA8-18A1E312F122}" type="parTrans" cxnId="{1D594459-5F37-4C83-8559-9098FCF66A57}">
      <dgm:prSet/>
      <dgm:spPr/>
      <dgm:t>
        <a:bodyPr/>
        <a:lstStyle/>
        <a:p>
          <a:pPr algn="just"/>
          <a:endParaRPr lang="en-US" sz="1600"/>
        </a:p>
      </dgm:t>
    </dgm:pt>
    <dgm:pt modelId="{D425E372-CE6A-41F2-901D-32D0166B05AC}" type="sibTrans" cxnId="{1D594459-5F37-4C83-8559-9098FCF66A57}">
      <dgm:prSet/>
      <dgm:spPr/>
      <dgm:t>
        <a:bodyPr/>
        <a:lstStyle/>
        <a:p>
          <a:pPr algn="just"/>
          <a:endParaRPr lang="en-US" sz="1600"/>
        </a:p>
      </dgm:t>
    </dgm:pt>
    <dgm:pt modelId="{371D5A67-0797-4E0A-BFD1-FB3187FCF617}">
      <dgm:prSet custT="1"/>
      <dgm:spPr/>
      <dgm:t>
        <a:bodyPr/>
        <a:lstStyle/>
        <a:p>
          <a:pPr algn="just">
            <a:lnSpc>
              <a:spcPct val="100000"/>
            </a:lnSpc>
          </a:pPr>
          <a:r>
            <a:rPr lang="en-IN" sz="1800" dirty="0"/>
            <a:t>When the algorithm can produce new outputs for new, similar inputs that are in line with previous outputs, it indicates that the weights have been tuned. </a:t>
          </a:r>
          <a:endParaRPr lang="en-US" sz="1800" dirty="0"/>
        </a:p>
      </dgm:t>
    </dgm:pt>
    <dgm:pt modelId="{409EF6C6-78DB-41CC-BD70-906E6A283634}" type="parTrans" cxnId="{2374E79F-ADFC-40EE-93E7-95782C2C8A87}">
      <dgm:prSet/>
      <dgm:spPr/>
      <dgm:t>
        <a:bodyPr/>
        <a:lstStyle/>
        <a:p>
          <a:pPr algn="just"/>
          <a:endParaRPr lang="en-US" sz="1600"/>
        </a:p>
      </dgm:t>
    </dgm:pt>
    <dgm:pt modelId="{4F5542B3-7A87-409A-89E3-1800C4690C4A}" type="sibTrans" cxnId="{2374E79F-ADFC-40EE-93E7-95782C2C8A87}">
      <dgm:prSet/>
      <dgm:spPr/>
      <dgm:t>
        <a:bodyPr/>
        <a:lstStyle/>
        <a:p>
          <a:pPr algn="just"/>
          <a:endParaRPr lang="en-US" sz="1600"/>
        </a:p>
      </dgm:t>
    </dgm:pt>
    <dgm:pt modelId="{5DD9A994-6F59-4B18-B951-E0D84FF7CB72}">
      <dgm:prSet custT="1"/>
      <dgm:spPr/>
      <dgm:t>
        <a:bodyPr/>
        <a:lstStyle/>
        <a:p>
          <a:pPr algn="just">
            <a:lnSpc>
              <a:spcPct val="100000"/>
            </a:lnSpc>
          </a:pPr>
          <a:r>
            <a:rPr lang="en-IN" sz="1800" dirty="0"/>
            <a:t>Unsupervised training is often used for tasks like clustering or feature learning.</a:t>
          </a:r>
          <a:endParaRPr lang="en-US" sz="1800" dirty="0"/>
        </a:p>
      </dgm:t>
    </dgm:pt>
    <dgm:pt modelId="{F552ACE2-2C34-417C-93CC-229EF0DEA424}" type="parTrans" cxnId="{29190092-31A2-4F0C-8CFB-0A6D91660714}">
      <dgm:prSet/>
      <dgm:spPr/>
      <dgm:t>
        <a:bodyPr/>
        <a:lstStyle/>
        <a:p>
          <a:pPr algn="just"/>
          <a:endParaRPr lang="en-US" sz="1600"/>
        </a:p>
      </dgm:t>
    </dgm:pt>
    <dgm:pt modelId="{78A5DD3C-6E2B-4070-96D5-AF2BA9B5D645}" type="sibTrans" cxnId="{29190092-31A2-4F0C-8CFB-0A6D91660714}">
      <dgm:prSet/>
      <dgm:spPr/>
      <dgm:t>
        <a:bodyPr/>
        <a:lstStyle/>
        <a:p>
          <a:pPr algn="just"/>
          <a:endParaRPr lang="en-US" sz="1600"/>
        </a:p>
      </dgm:t>
    </dgm:pt>
    <dgm:pt modelId="{05D3165E-994D-0644-B347-5FDBE85C3597}" type="pres">
      <dgm:prSet presAssocID="{C87D17F3-9FD7-476D-93B6-D7D4CA42E557}" presName="linear" presStyleCnt="0">
        <dgm:presLayoutVars>
          <dgm:dir/>
          <dgm:animLvl val="lvl"/>
          <dgm:resizeHandles val="exact"/>
        </dgm:presLayoutVars>
      </dgm:prSet>
      <dgm:spPr/>
    </dgm:pt>
    <dgm:pt modelId="{7D360AEE-5C12-AB49-B916-8DEA4C6198CA}" type="pres">
      <dgm:prSet presAssocID="{CDEF1534-765B-4F72-8C10-B7D94AE66FE1}" presName="parentLin" presStyleCnt="0"/>
      <dgm:spPr/>
    </dgm:pt>
    <dgm:pt modelId="{F50C878D-D103-644B-8BFA-80A6C9F777C0}" type="pres">
      <dgm:prSet presAssocID="{CDEF1534-765B-4F72-8C10-B7D94AE66FE1}" presName="parentLeftMargin" presStyleLbl="node1" presStyleIdx="0" presStyleCnt="2"/>
      <dgm:spPr/>
    </dgm:pt>
    <dgm:pt modelId="{8B24FC26-474A-3C44-9A11-D12A087096A7}" type="pres">
      <dgm:prSet presAssocID="{CDEF1534-765B-4F72-8C10-B7D94AE66FE1}" presName="parentText" presStyleLbl="node1" presStyleIdx="0" presStyleCnt="2">
        <dgm:presLayoutVars>
          <dgm:chMax val="0"/>
          <dgm:bulletEnabled val="1"/>
        </dgm:presLayoutVars>
      </dgm:prSet>
      <dgm:spPr/>
    </dgm:pt>
    <dgm:pt modelId="{3766B147-87F7-004E-8ECE-A986E8418450}" type="pres">
      <dgm:prSet presAssocID="{CDEF1534-765B-4F72-8C10-B7D94AE66FE1}" presName="negativeSpace" presStyleCnt="0"/>
      <dgm:spPr/>
    </dgm:pt>
    <dgm:pt modelId="{9335C1B4-68DF-9F4B-9993-15584839827F}" type="pres">
      <dgm:prSet presAssocID="{CDEF1534-765B-4F72-8C10-B7D94AE66FE1}" presName="childText" presStyleLbl="conFgAcc1" presStyleIdx="0" presStyleCnt="2">
        <dgm:presLayoutVars>
          <dgm:bulletEnabled val="1"/>
        </dgm:presLayoutVars>
      </dgm:prSet>
      <dgm:spPr/>
    </dgm:pt>
    <dgm:pt modelId="{3D3F8985-4E83-0A4C-BDE1-D1AB8746DD56}" type="pres">
      <dgm:prSet presAssocID="{86752A24-1C90-4826-8614-8830D05909B2}" presName="spaceBetweenRectangles" presStyleCnt="0"/>
      <dgm:spPr/>
    </dgm:pt>
    <dgm:pt modelId="{DFA5BC49-DAD6-F94D-880F-C2B254D6AF14}" type="pres">
      <dgm:prSet presAssocID="{B44C4625-88B6-4E23-AB42-190852E49364}" presName="parentLin" presStyleCnt="0"/>
      <dgm:spPr/>
    </dgm:pt>
    <dgm:pt modelId="{58E83FAC-54A5-7E4D-9DA6-35E272C57B61}" type="pres">
      <dgm:prSet presAssocID="{B44C4625-88B6-4E23-AB42-190852E49364}" presName="parentLeftMargin" presStyleLbl="node1" presStyleIdx="0" presStyleCnt="2"/>
      <dgm:spPr/>
    </dgm:pt>
    <dgm:pt modelId="{F7AF0913-87C2-1946-BE37-84D94E7CDC0D}" type="pres">
      <dgm:prSet presAssocID="{B44C4625-88B6-4E23-AB42-190852E49364}" presName="parentText" presStyleLbl="node1" presStyleIdx="1" presStyleCnt="2">
        <dgm:presLayoutVars>
          <dgm:chMax val="0"/>
          <dgm:bulletEnabled val="1"/>
        </dgm:presLayoutVars>
      </dgm:prSet>
      <dgm:spPr/>
    </dgm:pt>
    <dgm:pt modelId="{7FEBD861-C31D-0041-97D2-1ADF7E8D4B30}" type="pres">
      <dgm:prSet presAssocID="{B44C4625-88B6-4E23-AB42-190852E49364}" presName="negativeSpace" presStyleCnt="0"/>
      <dgm:spPr/>
    </dgm:pt>
    <dgm:pt modelId="{DAB3D911-A67C-E749-9811-86AA1B08AF34}" type="pres">
      <dgm:prSet presAssocID="{B44C4625-88B6-4E23-AB42-190852E49364}" presName="childText" presStyleLbl="conFgAcc1" presStyleIdx="1" presStyleCnt="2">
        <dgm:presLayoutVars>
          <dgm:bulletEnabled val="1"/>
        </dgm:presLayoutVars>
      </dgm:prSet>
      <dgm:spPr/>
    </dgm:pt>
  </dgm:ptLst>
  <dgm:cxnLst>
    <dgm:cxn modelId="{C094A32F-0A67-E041-AE90-FB017488AAB7}" type="presOf" srcId="{371D5A67-0797-4E0A-BFD1-FB3187FCF617}" destId="{DAB3D911-A67C-E749-9811-86AA1B08AF34}" srcOrd="0" destOrd="1" presId="urn:microsoft.com/office/officeart/2005/8/layout/list1"/>
    <dgm:cxn modelId="{9A12BC40-EDCE-FC4C-9EFE-3DEA01946D90}" type="presOf" srcId="{934E9704-7129-4823-8071-77F3BF4C66BF}" destId="{9335C1B4-68DF-9F4B-9993-15584839827F}" srcOrd="0" destOrd="1" presId="urn:microsoft.com/office/officeart/2005/8/layout/list1"/>
    <dgm:cxn modelId="{4DC15A46-147C-C94E-9C1A-CF9248B9676A}" type="presOf" srcId="{C87D17F3-9FD7-476D-93B6-D7D4CA42E557}" destId="{05D3165E-994D-0644-B347-5FDBE85C3597}" srcOrd="0" destOrd="0" presId="urn:microsoft.com/office/officeart/2005/8/layout/list1"/>
    <dgm:cxn modelId="{7D746755-E669-0348-8CE1-70688CA6AB5D}" type="presOf" srcId="{AEA61194-2869-4319-96CB-C320C328BED6}" destId="{DAB3D911-A67C-E749-9811-86AA1B08AF34}" srcOrd="0" destOrd="0" presId="urn:microsoft.com/office/officeart/2005/8/layout/list1"/>
    <dgm:cxn modelId="{1D594459-5F37-4C83-8559-9098FCF66A57}" srcId="{B44C4625-88B6-4E23-AB42-190852E49364}" destId="{AEA61194-2869-4319-96CB-C320C328BED6}" srcOrd="0" destOrd="0" parTransId="{3428F51D-F24D-47D8-8FA8-18A1E312F122}" sibTransId="{D425E372-CE6A-41F2-901D-32D0166B05AC}"/>
    <dgm:cxn modelId="{F528C165-7610-4377-BC18-9CF6DAE663D5}" srcId="{C87D17F3-9FD7-476D-93B6-D7D4CA42E557}" destId="{CDEF1534-765B-4F72-8C10-B7D94AE66FE1}" srcOrd="0" destOrd="0" parTransId="{811B09AD-0930-4428-A578-965005CE13F0}" sibTransId="{86752A24-1C90-4826-8614-8830D05909B2}"/>
    <dgm:cxn modelId="{D9375B78-0819-4BF2-9D0C-369BBC17B1F9}" srcId="{C87D17F3-9FD7-476D-93B6-D7D4CA42E557}" destId="{B44C4625-88B6-4E23-AB42-190852E49364}" srcOrd="1" destOrd="0" parTransId="{3A2696EE-062E-45CC-8BEE-D39000C8B6E2}" sibTransId="{72F5AC4B-2467-409B-9E6F-80CA6ABB6C7C}"/>
    <dgm:cxn modelId="{8F31AA7B-83D2-6644-8674-90364ABA19C3}" type="presOf" srcId="{B44C4625-88B6-4E23-AB42-190852E49364}" destId="{F7AF0913-87C2-1946-BE37-84D94E7CDC0D}" srcOrd="1" destOrd="0" presId="urn:microsoft.com/office/officeart/2005/8/layout/list1"/>
    <dgm:cxn modelId="{4FD6E587-25FC-4B7C-8D19-C4380D6DC657}" srcId="{CDEF1534-765B-4F72-8C10-B7D94AE66FE1}" destId="{934E9704-7129-4823-8071-77F3BF4C66BF}" srcOrd="1" destOrd="0" parTransId="{383811C3-C628-4411-98F5-EC65C71E9BE5}" sibTransId="{0F9C6867-C048-42BE-B177-15752F97F856}"/>
    <dgm:cxn modelId="{29190092-31A2-4F0C-8CFB-0A6D91660714}" srcId="{B44C4625-88B6-4E23-AB42-190852E49364}" destId="{5DD9A994-6F59-4B18-B951-E0D84FF7CB72}" srcOrd="2" destOrd="0" parTransId="{F552ACE2-2C34-417C-93CC-229EF0DEA424}" sibTransId="{78A5DD3C-6E2B-4070-96D5-AF2BA9B5D645}"/>
    <dgm:cxn modelId="{2374E79F-ADFC-40EE-93E7-95782C2C8A87}" srcId="{B44C4625-88B6-4E23-AB42-190852E49364}" destId="{371D5A67-0797-4E0A-BFD1-FB3187FCF617}" srcOrd="1" destOrd="0" parTransId="{409EF6C6-78DB-41CC-BD70-906E6A283634}" sibTransId="{4F5542B3-7A87-409A-89E3-1800C4690C4A}"/>
    <dgm:cxn modelId="{982AB0A5-6312-B34B-942D-50E14B3BC30A}" type="presOf" srcId="{03FB1C9B-68BB-461F-A377-285185A93ECA}" destId="{9335C1B4-68DF-9F4B-9993-15584839827F}" srcOrd="0" destOrd="0" presId="urn:microsoft.com/office/officeart/2005/8/layout/list1"/>
    <dgm:cxn modelId="{1C333BB5-D8BD-E14A-99CB-9C79EC7D2758}" type="presOf" srcId="{5DD9A994-6F59-4B18-B951-E0D84FF7CB72}" destId="{DAB3D911-A67C-E749-9811-86AA1B08AF34}" srcOrd="0" destOrd="2" presId="urn:microsoft.com/office/officeart/2005/8/layout/list1"/>
    <dgm:cxn modelId="{6AD7B1BF-8318-1543-A4D7-FA1A43F6BDD1}" type="presOf" srcId="{B44C4625-88B6-4E23-AB42-190852E49364}" destId="{58E83FAC-54A5-7E4D-9DA6-35E272C57B61}" srcOrd="0" destOrd="0" presId="urn:microsoft.com/office/officeart/2005/8/layout/list1"/>
    <dgm:cxn modelId="{5F5FDFC7-BE43-054D-8F22-78D47823D923}" type="presOf" srcId="{CDEF1534-765B-4F72-8C10-B7D94AE66FE1}" destId="{8B24FC26-474A-3C44-9A11-D12A087096A7}" srcOrd="1" destOrd="0" presId="urn:microsoft.com/office/officeart/2005/8/layout/list1"/>
    <dgm:cxn modelId="{DA4CB6D1-2C79-4F96-BC01-70F105FD538A}" srcId="{CDEF1534-765B-4F72-8C10-B7D94AE66FE1}" destId="{03FB1C9B-68BB-461F-A377-285185A93ECA}" srcOrd="0" destOrd="0" parTransId="{D76917BF-C00E-47A1-8AAE-F2A568DFBB5C}" sibTransId="{3B41280E-C19F-4A5E-A4AD-17F09090F4DA}"/>
    <dgm:cxn modelId="{159866D4-5EA1-DA4E-9A49-C3EA03A60ED1}" type="presOf" srcId="{CDEF1534-765B-4F72-8C10-B7D94AE66FE1}" destId="{F50C878D-D103-644B-8BFA-80A6C9F777C0}" srcOrd="0" destOrd="0" presId="urn:microsoft.com/office/officeart/2005/8/layout/list1"/>
    <dgm:cxn modelId="{1435EDC9-F750-1642-8255-0FE179B15B7C}" type="presParOf" srcId="{05D3165E-994D-0644-B347-5FDBE85C3597}" destId="{7D360AEE-5C12-AB49-B916-8DEA4C6198CA}" srcOrd="0" destOrd="0" presId="urn:microsoft.com/office/officeart/2005/8/layout/list1"/>
    <dgm:cxn modelId="{4ADC59C9-2E7B-1644-96FB-870965E44E19}" type="presParOf" srcId="{7D360AEE-5C12-AB49-B916-8DEA4C6198CA}" destId="{F50C878D-D103-644B-8BFA-80A6C9F777C0}" srcOrd="0" destOrd="0" presId="urn:microsoft.com/office/officeart/2005/8/layout/list1"/>
    <dgm:cxn modelId="{77006498-8C5E-DF4E-A5BB-DF9CCA674D33}" type="presParOf" srcId="{7D360AEE-5C12-AB49-B916-8DEA4C6198CA}" destId="{8B24FC26-474A-3C44-9A11-D12A087096A7}" srcOrd="1" destOrd="0" presId="urn:microsoft.com/office/officeart/2005/8/layout/list1"/>
    <dgm:cxn modelId="{5A3B19EB-3AD2-6D46-87A9-51BD7AFC2679}" type="presParOf" srcId="{05D3165E-994D-0644-B347-5FDBE85C3597}" destId="{3766B147-87F7-004E-8ECE-A986E8418450}" srcOrd="1" destOrd="0" presId="urn:microsoft.com/office/officeart/2005/8/layout/list1"/>
    <dgm:cxn modelId="{D1E63C7D-4710-5843-A62F-28126471E2E9}" type="presParOf" srcId="{05D3165E-994D-0644-B347-5FDBE85C3597}" destId="{9335C1B4-68DF-9F4B-9993-15584839827F}" srcOrd="2" destOrd="0" presId="urn:microsoft.com/office/officeart/2005/8/layout/list1"/>
    <dgm:cxn modelId="{73DA81E2-232A-2F47-B32C-FB06716A374F}" type="presParOf" srcId="{05D3165E-994D-0644-B347-5FDBE85C3597}" destId="{3D3F8985-4E83-0A4C-BDE1-D1AB8746DD56}" srcOrd="3" destOrd="0" presId="urn:microsoft.com/office/officeart/2005/8/layout/list1"/>
    <dgm:cxn modelId="{5321CA2A-61B8-5F44-AAFB-BBC12278A56D}" type="presParOf" srcId="{05D3165E-994D-0644-B347-5FDBE85C3597}" destId="{DFA5BC49-DAD6-F94D-880F-C2B254D6AF14}" srcOrd="4" destOrd="0" presId="urn:microsoft.com/office/officeart/2005/8/layout/list1"/>
    <dgm:cxn modelId="{B73BFE26-638D-2843-9778-CFA015D27366}" type="presParOf" srcId="{DFA5BC49-DAD6-F94D-880F-C2B254D6AF14}" destId="{58E83FAC-54A5-7E4D-9DA6-35E272C57B61}" srcOrd="0" destOrd="0" presId="urn:microsoft.com/office/officeart/2005/8/layout/list1"/>
    <dgm:cxn modelId="{3A7597D8-3981-4A49-9E0E-7270E0CD4058}" type="presParOf" srcId="{DFA5BC49-DAD6-F94D-880F-C2B254D6AF14}" destId="{F7AF0913-87C2-1946-BE37-84D94E7CDC0D}" srcOrd="1" destOrd="0" presId="urn:microsoft.com/office/officeart/2005/8/layout/list1"/>
    <dgm:cxn modelId="{ED1B1C34-5F24-3E42-9F1D-BFC76BD7018A}" type="presParOf" srcId="{05D3165E-994D-0644-B347-5FDBE85C3597}" destId="{7FEBD861-C31D-0041-97D2-1ADF7E8D4B30}" srcOrd="5" destOrd="0" presId="urn:microsoft.com/office/officeart/2005/8/layout/list1"/>
    <dgm:cxn modelId="{8CF7ED1D-1FC6-3943-972B-25331DC64DCD}" type="presParOf" srcId="{05D3165E-994D-0644-B347-5FDBE85C3597}" destId="{DAB3D911-A67C-E749-9811-86AA1B08AF34}"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9848890-DF61-4580-809A-2DFBD6F205ED}"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1F42B543-A154-4C74-AB73-3C7B4666AD97}">
      <dgm:prSet/>
      <dgm:spPr/>
      <dgm:t>
        <a:bodyPr/>
        <a:lstStyle/>
        <a:p>
          <a:pPr>
            <a:defRPr b="1"/>
          </a:pPr>
          <a:r>
            <a:rPr lang="en-IN" b="1"/>
            <a:t>Advantages</a:t>
          </a:r>
          <a:endParaRPr lang="en-US"/>
        </a:p>
      </dgm:t>
    </dgm:pt>
    <dgm:pt modelId="{9A1DA8EC-749C-4E1A-9A61-C01C9EFD3891}" type="parTrans" cxnId="{56EFCE7B-3D46-45E2-84B3-72B3625B8B03}">
      <dgm:prSet/>
      <dgm:spPr/>
      <dgm:t>
        <a:bodyPr/>
        <a:lstStyle/>
        <a:p>
          <a:endParaRPr lang="en-US"/>
        </a:p>
      </dgm:t>
    </dgm:pt>
    <dgm:pt modelId="{BC73D129-115C-492D-B0D1-DA7E9437315D}" type="sibTrans" cxnId="{56EFCE7B-3D46-45E2-84B3-72B3625B8B03}">
      <dgm:prSet/>
      <dgm:spPr/>
      <dgm:t>
        <a:bodyPr/>
        <a:lstStyle/>
        <a:p>
          <a:endParaRPr lang="en-US"/>
        </a:p>
      </dgm:t>
    </dgm:pt>
    <dgm:pt modelId="{89D67E94-5E81-46F1-971C-D8C3D887D7F3}">
      <dgm:prSet/>
      <dgm:spPr/>
      <dgm:t>
        <a:bodyPr/>
        <a:lstStyle/>
        <a:p>
          <a:pPr algn="just">
            <a:lnSpc>
              <a:spcPct val="100000"/>
            </a:lnSpc>
          </a:pPr>
          <a:r>
            <a:rPr lang="en-IN" dirty="0"/>
            <a:t>Neural networks have the advantage of being able to work well even when the data contains a significant amount of noise. </a:t>
          </a:r>
          <a:endParaRPr lang="en-US" dirty="0"/>
        </a:p>
      </dgm:t>
    </dgm:pt>
    <dgm:pt modelId="{112A2EF6-FA70-4A95-9CA0-80A22C338D62}" type="parTrans" cxnId="{F65D7DC3-3DBF-467B-B152-E88F144F0051}">
      <dgm:prSet/>
      <dgm:spPr/>
      <dgm:t>
        <a:bodyPr/>
        <a:lstStyle/>
        <a:p>
          <a:endParaRPr lang="en-US"/>
        </a:p>
      </dgm:t>
    </dgm:pt>
    <dgm:pt modelId="{7F8A2C30-A82F-4301-AF74-545C7577D98C}" type="sibTrans" cxnId="{F65D7DC3-3DBF-467B-B152-E88F144F0051}">
      <dgm:prSet/>
      <dgm:spPr/>
      <dgm:t>
        <a:bodyPr/>
        <a:lstStyle/>
        <a:p>
          <a:endParaRPr lang="en-US"/>
        </a:p>
      </dgm:t>
    </dgm:pt>
    <dgm:pt modelId="{A1B9BDDF-C5F8-420F-8AE5-978D4BD9E330}">
      <dgm:prSet/>
      <dgm:spPr/>
      <dgm:t>
        <a:bodyPr/>
        <a:lstStyle/>
        <a:p>
          <a:pPr algn="just">
            <a:lnSpc>
              <a:spcPct val="100000"/>
            </a:lnSpc>
          </a:pPr>
          <a:r>
            <a:rPr lang="en-IN" dirty="0"/>
            <a:t>This means they can discover relationships in the data despite some inaccuracies or variability. </a:t>
          </a:r>
          <a:endParaRPr lang="en-US" dirty="0"/>
        </a:p>
      </dgm:t>
    </dgm:pt>
    <dgm:pt modelId="{7B319C6B-ED27-4182-A342-6621D5E893BD}" type="parTrans" cxnId="{BB3FA3BA-D8FF-492C-B548-8BA0F8C65C06}">
      <dgm:prSet/>
      <dgm:spPr/>
      <dgm:t>
        <a:bodyPr/>
        <a:lstStyle/>
        <a:p>
          <a:endParaRPr lang="en-US"/>
        </a:p>
      </dgm:t>
    </dgm:pt>
    <dgm:pt modelId="{590CF630-E85D-4B3C-BDC9-A6CAC3B3459E}" type="sibTrans" cxnId="{BB3FA3BA-D8FF-492C-B548-8BA0F8C65C06}">
      <dgm:prSet/>
      <dgm:spPr/>
      <dgm:t>
        <a:bodyPr/>
        <a:lstStyle/>
        <a:p>
          <a:endParaRPr lang="en-US"/>
        </a:p>
      </dgm:t>
    </dgm:pt>
    <dgm:pt modelId="{295C38A0-FA01-451D-98E2-C4C2F799B5DE}">
      <dgm:prSet/>
      <dgm:spPr/>
      <dgm:t>
        <a:bodyPr/>
        <a:lstStyle/>
        <a:p>
          <a:pPr algn="just">
            <a:lnSpc>
              <a:spcPct val="100000"/>
            </a:lnSpc>
          </a:pPr>
          <a:r>
            <a:rPr lang="en-IN" dirty="0"/>
            <a:t>This ability to generalize is a key strength of neural networks.</a:t>
          </a:r>
          <a:endParaRPr lang="en-US" dirty="0"/>
        </a:p>
      </dgm:t>
    </dgm:pt>
    <dgm:pt modelId="{0A8B9037-53AC-489D-9FBE-F435879D80B2}" type="parTrans" cxnId="{76E2AC34-2073-4163-B850-E58E09BCB43B}">
      <dgm:prSet/>
      <dgm:spPr/>
      <dgm:t>
        <a:bodyPr/>
        <a:lstStyle/>
        <a:p>
          <a:endParaRPr lang="en-US"/>
        </a:p>
      </dgm:t>
    </dgm:pt>
    <dgm:pt modelId="{E5B67338-DBEA-4285-95CD-778076EDD83D}" type="sibTrans" cxnId="{76E2AC34-2073-4163-B850-E58E09BCB43B}">
      <dgm:prSet/>
      <dgm:spPr/>
      <dgm:t>
        <a:bodyPr/>
        <a:lstStyle/>
        <a:p>
          <a:endParaRPr lang="en-US"/>
        </a:p>
      </dgm:t>
    </dgm:pt>
    <dgm:pt modelId="{1B7D3770-EFC0-47F7-9994-73430957E84D}">
      <dgm:prSet/>
      <dgm:spPr/>
      <dgm:t>
        <a:bodyPr/>
        <a:lstStyle/>
        <a:p>
          <a:pPr>
            <a:defRPr b="1"/>
          </a:pPr>
          <a:r>
            <a:rPr lang="en-IN" b="1" dirty="0"/>
            <a:t>Disadvantage: </a:t>
          </a:r>
          <a:endParaRPr lang="en-US" dirty="0"/>
        </a:p>
      </dgm:t>
    </dgm:pt>
    <dgm:pt modelId="{2C1A83FF-1335-4094-B225-1C8B88A1ED74}" type="parTrans" cxnId="{CBE26A66-0FCE-4456-B5CA-0EBCFAF19E57}">
      <dgm:prSet/>
      <dgm:spPr/>
      <dgm:t>
        <a:bodyPr/>
        <a:lstStyle/>
        <a:p>
          <a:endParaRPr lang="en-US"/>
        </a:p>
      </dgm:t>
    </dgm:pt>
    <dgm:pt modelId="{557F3E60-CB75-4106-83C5-B7C0B15D9ED0}" type="sibTrans" cxnId="{CBE26A66-0FCE-4456-B5CA-0EBCFAF19E57}">
      <dgm:prSet/>
      <dgm:spPr/>
      <dgm:t>
        <a:bodyPr/>
        <a:lstStyle/>
        <a:p>
          <a:endParaRPr lang="en-US"/>
        </a:p>
      </dgm:t>
    </dgm:pt>
    <dgm:pt modelId="{32F45846-47F8-4EE1-8FA9-308CCDB9B289}">
      <dgm:prSet/>
      <dgm:spPr/>
      <dgm:t>
        <a:bodyPr/>
        <a:lstStyle/>
        <a:p>
          <a:pPr algn="just">
            <a:lnSpc>
              <a:spcPct val="100000"/>
            </a:lnSpc>
          </a:pPr>
          <a:r>
            <a:rPr lang="en-IN" dirty="0"/>
            <a:t>The accuracy of neural network predictions may be valid only within the time period during which the training data was gathered. </a:t>
          </a:r>
          <a:endParaRPr lang="en-US" dirty="0"/>
        </a:p>
      </dgm:t>
    </dgm:pt>
    <dgm:pt modelId="{35ED68D7-5536-46C8-83F8-B8547B9EE9A0}" type="parTrans" cxnId="{A69BC81E-2439-45B0-820A-51EF59A1ABCE}">
      <dgm:prSet/>
      <dgm:spPr/>
      <dgm:t>
        <a:bodyPr/>
        <a:lstStyle/>
        <a:p>
          <a:endParaRPr lang="en-US"/>
        </a:p>
      </dgm:t>
    </dgm:pt>
    <dgm:pt modelId="{E61FFE10-47B1-4253-993B-EB7F6852564D}" type="sibTrans" cxnId="{A69BC81E-2439-45B0-820A-51EF59A1ABCE}">
      <dgm:prSet/>
      <dgm:spPr/>
      <dgm:t>
        <a:bodyPr/>
        <a:lstStyle/>
        <a:p>
          <a:endParaRPr lang="en-US"/>
        </a:p>
      </dgm:t>
    </dgm:pt>
    <dgm:pt modelId="{A789796B-7ECB-46D9-8A29-785E37628F8B}">
      <dgm:prSet/>
      <dgm:spPr/>
      <dgm:t>
        <a:bodyPr/>
        <a:lstStyle/>
        <a:p>
          <a:pPr algn="just">
            <a:lnSpc>
              <a:spcPct val="100000"/>
            </a:lnSpc>
          </a:pPr>
          <a:r>
            <a:rPr lang="en-IN" dirty="0"/>
            <a:t>This is known as the issue of data stationarity. </a:t>
          </a:r>
          <a:endParaRPr lang="en-US" dirty="0"/>
        </a:p>
      </dgm:t>
    </dgm:pt>
    <dgm:pt modelId="{42EBCA53-2740-4241-84DA-123127C9A9C2}" type="parTrans" cxnId="{F6C0BA2B-8C1E-4D88-925A-F89D79C939D0}">
      <dgm:prSet/>
      <dgm:spPr/>
      <dgm:t>
        <a:bodyPr/>
        <a:lstStyle/>
        <a:p>
          <a:endParaRPr lang="en-US"/>
        </a:p>
      </dgm:t>
    </dgm:pt>
    <dgm:pt modelId="{35AAD527-9F4C-4F3D-93DA-61433F44CA6E}" type="sibTrans" cxnId="{F6C0BA2B-8C1E-4D88-925A-F89D79C939D0}">
      <dgm:prSet/>
      <dgm:spPr/>
      <dgm:t>
        <a:bodyPr/>
        <a:lstStyle/>
        <a:p>
          <a:endParaRPr lang="en-US"/>
        </a:p>
      </dgm:t>
    </dgm:pt>
    <dgm:pt modelId="{67EE08E0-2A03-4046-B407-D72408EC98E2}">
      <dgm:prSet/>
      <dgm:spPr/>
      <dgm:t>
        <a:bodyPr/>
        <a:lstStyle/>
        <a:p>
          <a:pPr algn="just">
            <a:lnSpc>
              <a:spcPct val="100000"/>
            </a:lnSpc>
          </a:pPr>
          <a:r>
            <a:rPr lang="en-IN" dirty="0"/>
            <a:t>Neural networks might not perform as well when applied to data outside the time they were trained on because the underlying patterns in the data may change.</a:t>
          </a:r>
          <a:endParaRPr lang="en-US" dirty="0"/>
        </a:p>
      </dgm:t>
    </dgm:pt>
    <dgm:pt modelId="{5ABF26D6-F83A-4B29-ADC0-187E27BF4829}" type="parTrans" cxnId="{3837B837-BDF5-49E4-B41A-7C0564027FD7}">
      <dgm:prSet/>
      <dgm:spPr/>
      <dgm:t>
        <a:bodyPr/>
        <a:lstStyle/>
        <a:p>
          <a:endParaRPr lang="en-US"/>
        </a:p>
      </dgm:t>
    </dgm:pt>
    <dgm:pt modelId="{89BAA5A2-020A-40C2-85E5-B1AB3B024514}" type="sibTrans" cxnId="{3837B837-BDF5-49E4-B41A-7C0564027FD7}">
      <dgm:prSet/>
      <dgm:spPr/>
      <dgm:t>
        <a:bodyPr/>
        <a:lstStyle/>
        <a:p>
          <a:endParaRPr lang="en-US"/>
        </a:p>
      </dgm:t>
    </dgm:pt>
    <dgm:pt modelId="{75BAF8BE-6355-AF47-B96A-782E11BDF874}" type="pres">
      <dgm:prSet presAssocID="{89848890-DF61-4580-809A-2DFBD6F205ED}" presName="linear" presStyleCnt="0">
        <dgm:presLayoutVars>
          <dgm:dir/>
          <dgm:animLvl val="lvl"/>
          <dgm:resizeHandles val="exact"/>
        </dgm:presLayoutVars>
      </dgm:prSet>
      <dgm:spPr/>
    </dgm:pt>
    <dgm:pt modelId="{7E26E838-2544-5C4D-8E85-1C552FF4F0F5}" type="pres">
      <dgm:prSet presAssocID="{1F42B543-A154-4C74-AB73-3C7B4666AD97}" presName="parentLin" presStyleCnt="0"/>
      <dgm:spPr/>
    </dgm:pt>
    <dgm:pt modelId="{A48E7776-B5F6-354D-852D-FCB0E6074910}" type="pres">
      <dgm:prSet presAssocID="{1F42B543-A154-4C74-AB73-3C7B4666AD97}" presName="parentLeftMargin" presStyleLbl="node1" presStyleIdx="0" presStyleCnt="2"/>
      <dgm:spPr/>
    </dgm:pt>
    <dgm:pt modelId="{98D0506E-8E38-AE42-B531-2C33FA4F074D}" type="pres">
      <dgm:prSet presAssocID="{1F42B543-A154-4C74-AB73-3C7B4666AD97}" presName="parentText" presStyleLbl="node1" presStyleIdx="0" presStyleCnt="2">
        <dgm:presLayoutVars>
          <dgm:chMax val="0"/>
          <dgm:bulletEnabled val="1"/>
        </dgm:presLayoutVars>
      </dgm:prSet>
      <dgm:spPr/>
    </dgm:pt>
    <dgm:pt modelId="{727370CC-51DE-9E4D-907A-62EDB5AE05C2}" type="pres">
      <dgm:prSet presAssocID="{1F42B543-A154-4C74-AB73-3C7B4666AD97}" presName="negativeSpace" presStyleCnt="0"/>
      <dgm:spPr/>
    </dgm:pt>
    <dgm:pt modelId="{F113C439-CBC5-ED4A-BE2B-9B756EF1F44F}" type="pres">
      <dgm:prSet presAssocID="{1F42B543-A154-4C74-AB73-3C7B4666AD97}" presName="childText" presStyleLbl="conFgAcc1" presStyleIdx="0" presStyleCnt="2">
        <dgm:presLayoutVars>
          <dgm:bulletEnabled val="1"/>
        </dgm:presLayoutVars>
      </dgm:prSet>
      <dgm:spPr/>
    </dgm:pt>
    <dgm:pt modelId="{F4646680-C487-BF43-A925-CE4D1BA0599E}" type="pres">
      <dgm:prSet presAssocID="{BC73D129-115C-492D-B0D1-DA7E9437315D}" presName="spaceBetweenRectangles" presStyleCnt="0"/>
      <dgm:spPr/>
    </dgm:pt>
    <dgm:pt modelId="{6471CC91-D5C0-AE45-920F-494AF2795D9F}" type="pres">
      <dgm:prSet presAssocID="{1B7D3770-EFC0-47F7-9994-73430957E84D}" presName="parentLin" presStyleCnt="0"/>
      <dgm:spPr/>
    </dgm:pt>
    <dgm:pt modelId="{E5941C52-8379-C149-AEB1-14AC3E02AB44}" type="pres">
      <dgm:prSet presAssocID="{1B7D3770-EFC0-47F7-9994-73430957E84D}" presName="parentLeftMargin" presStyleLbl="node1" presStyleIdx="0" presStyleCnt="2"/>
      <dgm:spPr/>
    </dgm:pt>
    <dgm:pt modelId="{EA340CD7-5F23-1B41-A203-0D9A1BA5C9E6}" type="pres">
      <dgm:prSet presAssocID="{1B7D3770-EFC0-47F7-9994-73430957E84D}" presName="parentText" presStyleLbl="node1" presStyleIdx="1" presStyleCnt="2">
        <dgm:presLayoutVars>
          <dgm:chMax val="0"/>
          <dgm:bulletEnabled val="1"/>
        </dgm:presLayoutVars>
      </dgm:prSet>
      <dgm:spPr/>
    </dgm:pt>
    <dgm:pt modelId="{BB717EA6-40A8-0445-A77C-E1215663EB11}" type="pres">
      <dgm:prSet presAssocID="{1B7D3770-EFC0-47F7-9994-73430957E84D}" presName="negativeSpace" presStyleCnt="0"/>
      <dgm:spPr/>
    </dgm:pt>
    <dgm:pt modelId="{52E1BF46-6646-6D4C-B8DF-062741C118A3}" type="pres">
      <dgm:prSet presAssocID="{1B7D3770-EFC0-47F7-9994-73430957E84D}" presName="childText" presStyleLbl="conFgAcc1" presStyleIdx="1" presStyleCnt="2">
        <dgm:presLayoutVars>
          <dgm:bulletEnabled val="1"/>
        </dgm:presLayoutVars>
      </dgm:prSet>
      <dgm:spPr/>
    </dgm:pt>
  </dgm:ptLst>
  <dgm:cxnLst>
    <dgm:cxn modelId="{2A91330A-BD5C-114D-91EA-6D3BD66821BB}" type="presOf" srcId="{1B7D3770-EFC0-47F7-9994-73430957E84D}" destId="{EA340CD7-5F23-1B41-A203-0D9A1BA5C9E6}" srcOrd="1" destOrd="0" presId="urn:microsoft.com/office/officeart/2005/8/layout/list1"/>
    <dgm:cxn modelId="{A69BC81E-2439-45B0-820A-51EF59A1ABCE}" srcId="{1B7D3770-EFC0-47F7-9994-73430957E84D}" destId="{32F45846-47F8-4EE1-8FA9-308CCDB9B289}" srcOrd="0" destOrd="0" parTransId="{35ED68D7-5536-46C8-83F8-B8547B9EE9A0}" sibTransId="{E61FFE10-47B1-4253-993B-EB7F6852564D}"/>
    <dgm:cxn modelId="{F6C0BA2B-8C1E-4D88-925A-F89D79C939D0}" srcId="{1B7D3770-EFC0-47F7-9994-73430957E84D}" destId="{A789796B-7ECB-46D9-8A29-785E37628F8B}" srcOrd="1" destOrd="0" parTransId="{42EBCA53-2740-4241-84DA-123127C9A9C2}" sibTransId="{35AAD527-9F4C-4F3D-93DA-61433F44CA6E}"/>
    <dgm:cxn modelId="{76E2AC34-2073-4163-B850-E58E09BCB43B}" srcId="{1F42B543-A154-4C74-AB73-3C7B4666AD97}" destId="{295C38A0-FA01-451D-98E2-C4C2F799B5DE}" srcOrd="2" destOrd="0" parTransId="{0A8B9037-53AC-489D-9FBE-F435879D80B2}" sibTransId="{E5B67338-DBEA-4285-95CD-778076EDD83D}"/>
    <dgm:cxn modelId="{3837B837-BDF5-49E4-B41A-7C0564027FD7}" srcId="{1B7D3770-EFC0-47F7-9994-73430957E84D}" destId="{67EE08E0-2A03-4046-B407-D72408EC98E2}" srcOrd="2" destOrd="0" parTransId="{5ABF26D6-F83A-4B29-ADC0-187E27BF4829}" sibTransId="{89BAA5A2-020A-40C2-85E5-B1AB3B024514}"/>
    <dgm:cxn modelId="{CBE26A66-0FCE-4456-B5CA-0EBCFAF19E57}" srcId="{89848890-DF61-4580-809A-2DFBD6F205ED}" destId="{1B7D3770-EFC0-47F7-9994-73430957E84D}" srcOrd="1" destOrd="0" parTransId="{2C1A83FF-1335-4094-B225-1C8B88A1ED74}" sibTransId="{557F3E60-CB75-4106-83C5-B7C0B15D9ED0}"/>
    <dgm:cxn modelId="{A7F71B78-D57F-A94F-9099-F22F97E558BC}" type="presOf" srcId="{1B7D3770-EFC0-47F7-9994-73430957E84D}" destId="{E5941C52-8379-C149-AEB1-14AC3E02AB44}" srcOrd="0" destOrd="0" presId="urn:microsoft.com/office/officeart/2005/8/layout/list1"/>
    <dgm:cxn modelId="{56EFCE7B-3D46-45E2-84B3-72B3625B8B03}" srcId="{89848890-DF61-4580-809A-2DFBD6F205ED}" destId="{1F42B543-A154-4C74-AB73-3C7B4666AD97}" srcOrd="0" destOrd="0" parTransId="{9A1DA8EC-749C-4E1A-9A61-C01C9EFD3891}" sibTransId="{BC73D129-115C-492D-B0D1-DA7E9437315D}"/>
    <dgm:cxn modelId="{0F30988D-13FB-904A-902D-A51F3DA56FD0}" type="presOf" srcId="{67EE08E0-2A03-4046-B407-D72408EC98E2}" destId="{52E1BF46-6646-6D4C-B8DF-062741C118A3}" srcOrd="0" destOrd="2" presId="urn:microsoft.com/office/officeart/2005/8/layout/list1"/>
    <dgm:cxn modelId="{11F21099-15AC-CD43-B308-DC0E41579331}" type="presOf" srcId="{89D67E94-5E81-46F1-971C-D8C3D887D7F3}" destId="{F113C439-CBC5-ED4A-BE2B-9B756EF1F44F}" srcOrd="0" destOrd="0" presId="urn:microsoft.com/office/officeart/2005/8/layout/list1"/>
    <dgm:cxn modelId="{34421A9A-F37C-B240-B33B-D47FED321722}" type="presOf" srcId="{32F45846-47F8-4EE1-8FA9-308CCDB9B289}" destId="{52E1BF46-6646-6D4C-B8DF-062741C118A3}" srcOrd="0" destOrd="0" presId="urn:microsoft.com/office/officeart/2005/8/layout/list1"/>
    <dgm:cxn modelId="{6F8A07A1-AF2E-2040-858F-D8509E535D60}" type="presOf" srcId="{A1B9BDDF-C5F8-420F-8AE5-978D4BD9E330}" destId="{F113C439-CBC5-ED4A-BE2B-9B756EF1F44F}" srcOrd="0" destOrd="1" presId="urn:microsoft.com/office/officeart/2005/8/layout/list1"/>
    <dgm:cxn modelId="{62A449B9-C5BB-5B42-8584-B9547FBFFE9E}" type="presOf" srcId="{1F42B543-A154-4C74-AB73-3C7B4666AD97}" destId="{98D0506E-8E38-AE42-B531-2C33FA4F074D}" srcOrd="1" destOrd="0" presId="urn:microsoft.com/office/officeart/2005/8/layout/list1"/>
    <dgm:cxn modelId="{BB3FA3BA-D8FF-492C-B548-8BA0F8C65C06}" srcId="{1F42B543-A154-4C74-AB73-3C7B4666AD97}" destId="{A1B9BDDF-C5F8-420F-8AE5-978D4BD9E330}" srcOrd="1" destOrd="0" parTransId="{7B319C6B-ED27-4182-A342-6621D5E893BD}" sibTransId="{590CF630-E85D-4B3C-BDC9-A6CAC3B3459E}"/>
    <dgm:cxn modelId="{F65D7DC3-3DBF-467B-B152-E88F144F0051}" srcId="{1F42B543-A154-4C74-AB73-3C7B4666AD97}" destId="{89D67E94-5E81-46F1-971C-D8C3D887D7F3}" srcOrd="0" destOrd="0" parTransId="{112A2EF6-FA70-4A95-9CA0-80A22C338D62}" sibTransId="{7F8A2C30-A82F-4301-AF74-545C7577D98C}"/>
    <dgm:cxn modelId="{65ABE5CF-4012-984A-BA1B-C44F70C0FC64}" type="presOf" srcId="{A789796B-7ECB-46D9-8A29-785E37628F8B}" destId="{52E1BF46-6646-6D4C-B8DF-062741C118A3}" srcOrd="0" destOrd="1" presId="urn:microsoft.com/office/officeart/2005/8/layout/list1"/>
    <dgm:cxn modelId="{26773DDC-05AF-B249-B0A9-B43E9CB915EE}" type="presOf" srcId="{295C38A0-FA01-451D-98E2-C4C2F799B5DE}" destId="{F113C439-CBC5-ED4A-BE2B-9B756EF1F44F}" srcOrd="0" destOrd="2" presId="urn:microsoft.com/office/officeart/2005/8/layout/list1"/>
    <dgm:cxn modelId="{45D650ED-8235-5347-A9CA-E6B91C6063F1}" type="presOf" srcId="{89848890-DF61-4580-809A-2DFBD6F205ED}" destId="{75BAF8BE-6355-AF47-B96A-782E11BDF874}" srcOrd="0" destOrd="0" presId="urn:microsoft.com/office/officeart/2005/8/layout/list1"/>
    <dgm:cxn modelId="{01CE73F5-6E7C-654B-BFEE-AE0C10EEB5EB}" type="presOf" srcId="{1F42B543-A154-4C74-AB73-3C7B4666AD97}" destId="{A48E7776-B5F6-354D-852D-FCB0E6074910}" srcOrd="0" destOrd="0" presId="urn:microsoft.com/office/officeart/2005/8/layout/list1"/>
    <dgm:cxn modelId="{F69247A5-6BE6-AA42-AB26-E1207C1256DA}" type="presParOf" srcId="{75BAF8BE-6355-AF47-B96A-782E11BDF874}" destId="{7E26E838-2544-5C4D-8E85-1C552FF4F0F5}" srcOrd="0" destOrd="0" presId="urn:microsoft.com/office/officeart/2005/8/layout/list1"/>
    <dgm:cxn modelId="{F21F227A-8167-3742-8F9D-63E43A098EC4}" type="presParOf" srcId="{7E26E838-2544-5C4D-8E85-1C552FF4F0F5}" destId="{A48E7776-B5F6-354D-852D-FCB0E6074910}" srcOrd="0" destOrd="0" presId="urn:microsoft.com/office/officeart/2005/8/layout/list1"/>
    <dgm:cxn modelId="{D196398A-0506-3647-A35C-DF882C6E09C3}" type="presParOf" srcId="{7E26E838-2544-5C4D-8E85-1C552FF4F0F5}" destId="{98D0506E-8E38-AE42-B531-2C33FA4F074D}" srcOrd="1" destOrd="0" presId="urn:microsoft.com/office/officeart/2005/8/layout/list1"/>
    <dgm:cxn modelId="{854E7AC0-B129-9748-8CFF-76E4820720A7}" type="presParOf" srcId="{75BAF8BE-6355-AF47-B96A-782E11BDF874}" destId="{727370CC-51DE-9E4D-907A-62EDB5AE05C2}" srcOrd="1" destOrd="0" presId="urn:microsoft.com/office/officeart/2005/8/layout/list1"/>
    <dgm:cxn modelId="{24579FF4-64D8-B641-BA80-8254C6A6415E}" type="presParOf" srcId="{75BAF8BE-6355-AF47-B96A-782E11BDF874}" destId="{F113C439-CBC5-ED4A-BE2B-9B756EF1F44F}" srcOrd="2" destOrd="0" presId="urn:microsoft.com/office/officeart/2005/8/layout/list1"/>
    <dgm:cxn modelId="{E731D63D-973D-5D41-BF8F-D55CBC535BAE}" type="presParOf" srcId="{75BAF8BE-6355-AF47-B96A-782E11BDF874}" destId="{F4646680-C487-BF43-A925-CE4D1BA0599E}" srcOrd="3" destOrd="0" presId="urn:microsoft.com/office/officeart/2005/8/layout/list1"/>
    <dgm:cxn modelId="{9118EC7E-F4AC-5641-B62D-6F24A5754AE5}" type="presParOf" srcId="{75BAF8BE-6355-AF47-B96A-782E11BDF874}" destId="{6471CC91-D5C0-AE45-920F-494AF2795D9F}" srcOrd="4" destOrd="0" presId="urn:microsoft.com/office/officeart/2005/8/layout/list1"/>
    <dgm:cxn modelId="{6B92B5B9-BBDF-2942-90CF-7815EE63FD04}" type="presParOf" srcId="{6471CC91-D5C0-AE45-920F-494AF2795D9F}" destId="{E5941C52-8379-C149-AEB1-14AC3E02AB44}" srcOrd="0" destOrd="0" presId="urn:microsoft.com/office/officeart/2005/8/layout/list1"/>
    <dgm:cxn modelId="{CE8434FD-0D31-BB4A-82E4-AF2AC54F6104}" type="presParOf" srcId="{6471CC91-D5C0-AE45-920F-494AF2795D9F}" destId="{EA340CD7-5F23-1B41-A203-0D9A1BA5C9E6}" srcOrd="1" destOrd="0" presId="urn:microsoft.com/office/officeart/2005/8/layout/list1"/>
    <dgm:cxn modelId="{8D9E2027-C9B0-0B49-8B1A-73301D70A9E2}" type="presParOf" srcId="{75BAF8BE-6355-AF47-B96A-782E11BDF874}" destId="{BB717EA6-40A8-0445-A77C-E1215663EB11}" srcOrd="5" destOrd="0" presId="urn:microsoft.com/office/officeart/2005/8/layout/list1"/>
    <dgm:cxn modelId="{EEE90CD4-040A-8A43-9238-33C837C7B5E3}" type="presParOf" srcId="{75BAF8BE-6355-AF47-B96A-782E11BDF874}" destId="{52E1BF46-6646-6D4C-B8DF-062741C118A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A899BA6-DEB7-4F29-A3A5-C9276D73E4F2}"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FB341035-2837-4B6A-8ADD-B9108F667F20}">
      <dgm:prSet/>
      <dgm:spPr/>
      <dgm:t>
        <a:bodyPr/>
        <a:lstStyle/>
        <a:p>
          <a:r>
            <a:rPr lang="en-IN" b="0" i="0"/>
            <a:t>The Markov Assumption simplifies probability calculations for predicting future events.</a:t>
          </a:r>
          <a:endParaRPr lang="en-US"/>
        </a:p>
      </dgm:t>
    </dgm:pt>
    <dgm:pt modelId="{3B61D117-6E1A-4FA8-85D1-11801584AC2C}" type="parTrans" cxnId="{9EE7F12B-6598-42E3-97E9-97169756E2A4}">
      <dgm:prSet/>
      <dgm:spPr/>
      <dgm:t>
        <a:bodyPr/>
        <a:lstStyle/>
        <a:p>
          <a:endParaRPr lang="en-US"/>
        </a:p>
      </dgm:t>
    </dgm:pt>
    <dgm:pt modelId="{5CC5C705-3844-4AD8-88C4-3A8A3D95571E}" type="sibTrans" cxnId="{9EE7F12B-6598-42E3-97E9-97169756E2A4}">
      <dgm:prSet/>
      <dgm:spPr/>
      <dgm:t>
        <a:bodyPr/>
        <a:lstStyle/>
        <a:p>
          <a:endParaRPr lang="en-US"/>
        </a:p>
      </dgm:t>
    </dgm:pt>
    <dgm:pt modelId="{556DB68C-21C7-4F4B-A73E-FDB72541F2FB}">
      <dgm:prSet/>
      <dgm:spPr/>
      <dgm:t>
        <a:bodyPr/>
        <a:lstStyle/>
        <a:p>
          <a:r>
            <a:rPr lang="en-IN" b="0" i="0"/>
            <a:t>It states that the probability of an event occurring, given n past events, is approximately equal to the probability of that event happening given only the most recent past event.</a:t>
          </a:r>
          <a:endParaRPr lang="en-US"/>
        </a:p>
      </dgm:t>
    </dgm:pt>
    <dgm:pt modelId="{6D6A239F-80C0-4460-99C3-83D0FB2A6DFF}" type="parTrans" cxnId="{21A0EBBC-7A21-4E33-ACAE-503BC523936C}">
      <dgm:prSet/>
      <dgm:spPr/>
      <dgm:t>
        <a:bodyPr/>
        <a:lstStyle/>
        <a:p>
          <a:endParaRPr lang="en-US"/>
        </a:p>
      </dgm:t>
    </dgm:pt>
    <dgm:pt modelId="{344563EE-B71A-4A84-B136-78A5E79C16B6}" type="sibTrans" cxnId="{21A0EBBC-7A21-4E33-ACAE-503BC523936C}">
      <dgm:prSet/>
      <dgm:spPr/>
      <dgm:t>
        <a:bodyPr/>
        <a:lstStyle/>
        <a:p>
          <a:endParaRPr lang="en-US"/>
        </a:p>
      </dgm:t>
    </dgm:pt>
    <dgm:pt modelId="{67BAF417-FEDC-4B04-9415-3A89DAB4F805}">
      <dgm:prSet/>
      <dgm:spPr/>
      <dgm:t>
        <a:bodyPr/>
        <a:lstStyle/>
        <a:p>
          <a:r>
            <a:rPr lang="en-IN" b="0" i="0"/>
            <a:t>Written as a formula: </a:t>
          </a:r>
          <a:endParaRPr lang="en-US"/>
        </a:p>
      </dgm:t>
    </dgm:pt>
    <dgm:pt modelId="{8DB8F0A7-FD09-4C57-8383-A327ED2538FE}" type="parTrans" cxnId="{ECFDFC81-CA42-401F-8225-033F00E076D1}">
      <dgm:prSet/>
      <dgm:spPr/>
      <dgm:t>
        <a:bodyPr/>
        <a:lstStyle/>
        <a:p>
          <a:endParaRPr lang="en-US"/>
        </a:p>
      </dgm:t>
    </dgm:pt>
    <dgm:pt modelId="{B4F5F6F5-4408-406C-A743-F7A38F13200F}" type="sibTrans" cxnId="{ECFDFC81-CA42-401F-8225-033F00E076D1}">
      <dgm:prSet/>
      <dgm:spPr/>
      <dgm:t>
        <a:bodyPr/>
        <a:lstStyle/>
        <a:p>
          <a:endParaRPr lang="en-US"/>
        </a:p>
      </dgm:t>
    </dgm:pt>
    <dgm:pt modelId="{5ACA7345-BB9E-47C3-86A0-547A3FD38208}">
      <dgm:prSet custT="1"/>
      <dgm:spPr/>
      <dgm:t>
        <a:bodyPr/>
        <a:lstStyle/>
        <a:p>
          <a:pPr algn="ctr"/>
          <a:r>
            <a:rPr lang="en-IN" sz="2000" b="1" i="0" dirty="0">
              <a:solidFill>
                <a:srgbClr val="C00000"/>
              </a:solidFill>
              <a:latin typeface="Segoe Print" panose="02000800000000000000" pitchFamily="2" charset="0"/>
            </a:rPr>
            <a:t>P(</a:t>
          </a:r>
          <a:r>
            <a:rPr lang="en-IN" sz="2000" b="1" i="0" dirty="0" err="1">
              <a:solidFill>
                <a:srgbClr val="C00000"/>
              </a:solidFill>
              <a:latin typeface="Segoe Print" panose="02000800000000000000" pitchFamily="2" charset="0"/>
            </a:rPr>
            <a:t>event_t</a:t>
          </a:r>
          <a:r>
            <a:rPr lang="en-IN" sz="2000" b="1" i="0" dirty="0">
              <a:solidFill>
                <a:srgbClr val="C00000"/>
              </a:solidFill>
              <a:latin typeface="Segoe Print" panose="02000800000000000000" pitchFamily="2" charset="0"/>
            </a:rPr>
            <a:t> | event_t-1, event_t-2, ..., </a:t>
          </a:r>
          <a:r>
            <a:rPr lang="en-IN" sz="2000" b="1" i="0" dirty="0" err="1">
              <a:solidFill>
                <a:srgbClr val="C00000"/>
              </a:solidFill>
              <a:latin typeface="Segoe Print" panose="02000800000000000000" pitchFamily="2" charset="0"/>
            </a:rPr>
            <a:t>event_n</a:t>
          </a:r>
          <a:r>
            <a:rPr lang="en-IN" sz="2000" b="1" i="0" dirty="0">
              <a:solidFill>
                <a:srgbClr val="C00000"/>
              </a:solidFill>
              <a:latin typeface="Segoe Print" panose="02000800000000000000" pitchFamily="2" charset="0"/>
            </a:rPr>
            <a:t>) ≈ P(</a:t>
          </a:r>
          <a:r>
            <a:rPr lang="en-IN" sz="2000" b="1" i="0" dirty="0" err="1">
              <a:solidFill>
                <a:srgbClr val="C00000"/>
              </a:solidFill>
              <a:latin typeface="Segoe Print" panose="02000800000000000000" pitchFamily="2" charset="0"/>
            </a:rPr>
            <a:t>event_t</a:t>
          </a:r>
          <a:r>
            <a:rPr lang="en-IN" sz="2000" b="1" i="0" dirty="0">
              <a:solidFill>
                <a:srgbClr val="C00000"/>
              </a:solidFill>
              <a:latin typeface="Segoe Print" panose="02000800000000000000" pitchFamily="2" charset="0"/>
            </a:rPr>
            <a:t> | event_t-1)</a:t>
          </a:r>
          <a:endParaRPr lang="en-US" sz="2000" b="1" dirty="0">
            <a:solidFill>
              <a:srgbClr val="C00000"/>
            </a:solidFill>
            <a:latin typeface="Segoe Print" panose="02000800000000000000" pitchFamily="2" charset="0"/>
          </a:endParaRPr>
        </a:p>
      </dgm:t>
    </dgm:pt>
    <dgm:pt modelId="{1C0B30E6-6D83-4AB6-8CD0-EEC190669EA3}" type="parTrans" cxnId="{1F6708D2-E5E3-4441-8E24-63DAF96942EB}">
      <dgm:prSet/>
      <dgm:spPr/>
      <dgm:t>
        <a:bodyPr/>
        <a:lstStyle/>
        <a:p>
          <a:endParaRPr lang="en-US"/>
        </a:p>
      </dgm:t>
    </dgm:pt>
    <dgm:pt modelId="{1D8878C9-8670-4C48-9B79-9264F9A5B2D9}" type="sibTrans" cxnId="{1F6708D2-E5E3-4441-8E24-63DAF96942EB}">
      <dgm:prSet/>
      <dgm:spPr/>
      <dgm:t>
        <a:bodyPr/>
        <a:lstStyle/>
        <a:p>
          <a:endParaRPr lang="en-US"/>
        </a:p>
      </dgm:t>
    </dgm:pt>
    <dgm:pt modelId="{F5D75386-86D9-4E9F-A6C2-C63390DFAB54}">
      <dgm:prSet/>
      <dgm:spPr/>
      <dgm:t>
        <a:bodyPr/>
        <a:lstStyle/>
        <a:p>
          <a:r>
            <a:rPr lang="en-IN" b="0" i="0"/>
            <a:t>In simpler terms, you don't need to consider a long history of events; you can focus on the most recent one.</a:t>
          </a:r>
          <a:endParaRPr lang="en-US"/>
        </a:p>
      </dgm:t>
    </dgm:pt>
    <dgm:pt modelId="{0806F4D4-914A-474A-BD8B-46EA14A48D70}" type="parTrans" cxnId="{5CDC55DD-4950-4B81-A7A0-A23FDA0A4E97}">
      <dgm:prSet/>
      <dgm:spPr/>
      <dgm:t>
        <a:bodyPr/>
        <a:lstStyle/>
        <a:p>
          <a:endParaRPr lang="en-US"/>
        </a:p>
      </dgm:t>
    </dgm:pt>
    <dgm:pt modelId="{754F1CD7-F4A8-4DBF-B0E8-78D799588129}" type="sibTrans" cxnId="{5CDC55DD-4950-4B81-A7A0-A23FDA0A4E97}">
      <dgm:prSet/>
      <dgm:spPr/>
      <dgm:t>
        <a:bodyPr/>
        <a:lstStyle/>
        <a:p>
          <a:endParaRPr lang="en-US"/>
        </a:p>
      </dgm:t>
    </dgm:pt>
    <dgm:pt modelId="{8371BF64-B385-9E43-A60D-A2F1DC6C16B2}" type="pres">
      <dgm:prSet presAssocID="{DA899BA6-DEB7-4F29-A3A5-C9276D73E4F2}" presName="vert0" presStyleCnt="0">
        <dgm:presLayoutVars>
          <dgm:dir/>
          <dgm:animOne val="branch"/>
          <dgm:animLvl val="lvl"/>
        </dgm:presLayoutVars>
      </dgm:prSet>
      <dgm:spPr/>
    </dgm:pt>
    <dgm:pt modelId="{5BAD925C-120F-1A44-97F8-8DA22371A238}" type="pres">
      <dgm:prSet presAssocID="{FB341035-2837-4B6A-8ADD-B9108F667F20}" presName="thickLine" presStyleLbl="alignNode1" presStyleIdx="0" presStyleCnt="5"/>
      <dgm:spPr/>
    </dgm:pt>
    <dgm:pt modelId="{70C72D91-AF13-E54D-B9FE-70409908C692}" type="pres">
      <dgm:prSet presAssocID="{FB341035-2837-4B6A-8ADD-B9108F667F20}" presName="horz1" presStyleCnt="0"/>
      <dgm:spPr/>
    </dgm:pt>
    <dgm:pt modelId="{16C0457B-127E-F14E-B583-183B85D5A2BE}" type="pres">
      <dgm:prSet presAssocID="{FB341035-2837-4B6A-8ADD-B9108F667F20}" presName="tx1" presStyleLbl="revTx" presStyleIdx="0" presStyleCnt="5"/>
      <dgm:spPr/>
    </dgm:pt>
    <dgm:pt modelId="{5D5D681A-6B57-854E-820B-B3C76E2EB4AF}" type="pres">
      <dgm:prSet presAssocID="{FB341035-2837-4B6A-8ADD-B9108F667F20}" presName="vert1" presStyleCnt="0"/>
      <dgm:spPr/>
    </dgm:pt>
    <dgm:pt modelId="{E5F4DD75-275D-8647-A9A4-E4EA5ED307B4}" type="pres">
      <dgm:prSet presAssocID="{556DB68C-21C7-4F4B-A73E-FDB72541F2FB}" presName="thickLine" presStyleLbl="alignNode1" presStyleIdx="1" presStyleCnt="5"/>
      <dgm:spPr/>
    </dgm:pt>
    <dgm:pt modelId="{1A65234C-F0E0-A64A-A408-D417EC948D51}" type="pres">
      <dgm:prSet presAssocID="{556DB68C-21C7-4F4B-A73E-FDB72541F2FB}" presName="horz1" presStyleCnt="0"/>
      <dgm:spPr/>
    </dgm:pt>
    <dgm:pt modelId="{F1A10ED6-120C-3949-AA71-BBAD23B33826}" type="pres">
      <dgm:prSet presAssocID="{556DB68C-21C7-4F4B-A73E-FDB72541F2FB}" presName="tx1" presStyleLbl="revTx" presStyleIdx="1" presStyleCnt="5"/>
      <dgm:spPr/>
    </dgm:pt>
    <dgm:pt modelId="{EA90F264-9D60-7747-A161-6AEA8AF8F0FB}" type="pres">
      <dgm:prSet presAssocID="{556DB68C-21C7-4F4B-A73E-FDB72541F2FB}" presName="vert1" presStyleCnt="0"/>
      <dgm:spPr/>
    </dgm:pt>
    <dgm:pt modelId="{00114535-B818-ED4B-B4B4-83FEC039480B}" type="pres">
      <dgm:prSet presAssocID="{67BAF417-FEDC-4B04-9415-3A89DAB4F805}" presName="thickLine" presStyleLbl="alignNode1" presStyleIdx="2" presStyleCnt="5"/>
      <dgm:spPr/>
    </dgm:pt>
    <dgm:pt modelId="{ADED8BFD-4D64-AF45-8432-F8E246B68195}" type="pres">
      <dgm:prSet presAssocID="{67BAF417-FEDC-4B04-9415-3A89DAB4F805}" presName="horz1" presStyleCnt="0"/>
      <dgm:spPr/>
    </dgm:pt>
    <dgm:pt modelId="{577DD98E-66F3-6C41-8215-5B19B6BBA7A4}" type="pres">
      <dgm:prSet presAssocID="{67BAF417-FEDC-4B04-9415-3A89DAB4F805}" presName="tx1" presStyleLbl="revTx" presStyleIdx="2" presStyleCnt="5"/>
      <dgm:spPr/>
    </dgm:pt>
    <dgm:pt modelId="{864BEB86-DFAF-A047-A508-0BFFB119E2C3}" type="pres">
      <dgm:prSet presAssocID="{67BAF417-FEDC-4B04-9415-3A89DAB4F805}" presName="vert1" presStyleCnt="0"/>
      <dgm:spPr/>
    </dgm:pt>
    <dgm:pt modelId="{B9DB67EA-FA1F-DE40-800B-A918CCA736E0}" type="pres">
      <dgm:prSet presAssocID="{5ACA7345-BB9E-47C3-86A0-547A3FD38208}" presName="thickLine" presStyleLbl="alignNode1" presStyleIdx="3" presStyleCnt="5"/>
      <dgm:spPr/>
    </dgm:pt>
    <dgm:pt modelId="{D13DF83B-AC86-B746-B46F-629DB237B300}" type="pres">
      <dgm:prSet presAssocID="{5ACA7345-BB9E-47C3-86A0-547A3FD38208}" presName="horz1" presStyleCnt="0"/>
      <dgm:spPr/>
    </dgm:pt>
    <dgm:pt modelId="{52E2D58E-87DB-324E-A338-E774CF3EA88F}" type="pres">
      <dgm:prSet presAssocID="{5ACA7345-BB9E-47C3-86A0-547A3FD38208}" presName="tx1" presStyleLbl="revTx" presStyleIdx="3" presStyleCnt="5"/>
      <dgm:spPr/>
    </dgm:pt>
    <dgm:pt modelId="{FD20A2E8-8E0A-5840-91FC-0CBA261EB37A}" type="pres">
      <dgm:prSet presAssocID="{5ACA7345-BB9E-47C3-86A0-547A3FD38208}" presName="vert1" presStyleCnt="0"/>
      <dgm:spPr/>
    </dgm:pt>
    <dgm:pt modelId="{1E872332-0FAD-804F-96E2-BF6879177B98}" type="pres">
      <dgm:prSet presAssocID="{F5D75386-86D9-4E9F-A6C2-C63390DFAB54}" presName="thickLine" presStyleLbl="alignNode1" presStyleIdx="4" presStyleCnt="5"/>
      <dgm:spPr/>
    </dgm:pt>
    <dgm:pt modelId="{12FBA40C-C175-0A4E-83BF-3FFCF04B9506}" type="pres">
      <dgm:prSet presAssocID="{F5D75386-86D9-4E9F-A6C2-C63390DFAB54}" presName="horz1" presStyleCnt="0"/>
      <dgm:spPr/>
    </dgm:pt>
    <dgm:pt modelId="{9B8EF9BC-85D6-5C40-95A7-6231BF7702F4}" type="pres">
      <dgm:prSet presAssocID="{F5D75386-86D9-4E9F-A6C2-C63390DFAB54}" presName="tx1" presStyleLbl="revTx" presStyleIdx="4" presStyleCnt="5"/>
      <dgm:spPr/>
    </dgm:pt>
    <dgm:pt modelId="{75AB84AE-7F35-ED4C-BC8A-22C32DF62B37}" type="pres">
      <dgm:prSet presAssocID="{F5D75386-86D9-4E9F-A6C2-C63390DFAB54}" presName="vert1" presStyleCnt="0"/>
      <dgm:spPr/>
    </dgm:pt>
  </dgm:ptLst>
  <dgm:cxnLst>
    <dgm:cxn modelId="{9EE7F12B-6598-42E3-97E9-97169756E2A4}" srcId="{DA899BA6-DEB7-4F29-A3A5-C9276D73E4F2}" destId="{FB341035-2837-4B6A-8ADD-B9108F667F20}" srcOrd="0" destOrd="0" parTransId="{3B61D117-6E1A-4FA8-85D1-11801584AC2C}" sibTransId="{5CC5C705-3844-4AD8-88C4-3A8A3D95571E}"/>
    <dgm:cxn modelId="{BE3AC23F-D2ED-064B-8F30-3D789A6EF53B}" type="presOf" srcId="{556DB68C-21C7-4F4B-A73E-FDB72541F2FB}" destId="{F1A10ED6-120C-3949-AA71-BBAD23B33826}" srcOrd="0" destOrd="0" presId="urn:microsoft.com/office/officeart/2008/layout/LinedList"/>
    <dgm:cxn modelId="{35B1D947-75D1-9943-A6FF-CF504FF34091}" type="presOf" srcId="{5ACA7345-BB9E-47C3-86A0-547A3FD38208}" destId="{52E2D58E-87DB-324E-A338-E774CF3EA88F}" srcOrd="0" destOrd="0" presId="urn:microsoft.com/office/officeart/2008/layout/LinedList"/>
    <dgm:cxn modelId="{2269BA60-CEC7-C240-A008-577AF42FF4AF}" type="presOf" srcId="{F5D75386-86D9-4E9F-A6C2-C63390DFAB54}" destId="{9B8EF9BC-85D6-5C40-95A7-6231BF7702F4}" srcOrd="0" destOrd="0" presId="urn:microsoft.com/office/officeart/2008/layout/LinedList"/>
    <dgm:cxn modelId="{ECFDFC81-CA42-401F-8225-033F00E076D1}" srcId="{DA899BA6-DEB7-4F29-A3A5-C9276D73E4F2}" destId="{67BAF417-FEDC-4B04-9415-3A89DAB4F805}" srcOrd="2" destOrd="0" parTransId="{8DB8F0A7-FD09-4C57-8383-A327ED2538FE}" sibTransId="{B4F5F6F5-4408-406C-A743-F7A38F13200F}"/>
    <dgm:cxn modelId="{09911B98-48CB-8D4A-A525-53B7D9A936D9}" type="presOf" srcId="{FB341035-2837-4B6A-8ADD-B9108F667F20}" destId="{16C0457B-127E-F14E-B583-183B85D5A2BE}" srcOrd="0" destOrd="0" presId="urn:microsoft.com/office/officeart/2008/layout/LinedList"/>
    <dgm:cxn modelId="{21A0EBBC-7A21-4E33-ACAE-503BC523936C}" srcId="{DA899BA6-DEB7-4F29-A3A5-C9276D73E4F2}" destId="{556DB68C-21C7-4F4B-A73E-FDB72541F2FB}" srcOrd="1" destOrd="0" parTransId="{6D6A239F-80C0-4460-99C3-83D0FB2A6DFF}" sibTransId="{344563EE-B71A-4A84-B136-78A5E79C16B6}"/>
    <dgm:cxn modelId="{1F6708D2-E5E3-4441-8E24-63DAF96942EB}" srcId="{DA899BA6-DEB7-4F29-A3A5-C9276D73E4F2}" destId="{5ACA7345-BB9E-47C3-86A0-547A3FD38208}" srcOrd="3" destOrd="0" parTransId="{1C0B30E6-6D83-4AB6-8CD0-EEC190669EA3}" sibTransId="{1D8878C9-8670-4C48-9B79-9264F9A5B2D9}"/>
    <dgm:cxn modelId="{3BB696DB-650D-0B4F-8BEC-F021AFCE4305}" type="presOf" srcId="{67BAF417-FEDC-4B04-9415-3A89DAB4F805}" destId="{577DD98E-66F3-6C41-8215-5B19B6BBA7A4}" srcOrd="0" destOrd="0" presId="urn:microsoft.com/office/officeart/2008/layout/LinedList"/>
    <dgm:cxn modelId="{5CDC55DD-4950-4B81-A7A0-A23FDA0A4E97}" srcId="{DA899BA6-DEB7-4F29-A3A5-C9276D73E4F2}" destId="{F5D75386-86D9-4E9F-A6C2-C63390DFAB54}" srcOrd="4" destOrd="0" parTransId="{0806F4D4-914A-474A-BD8B-46EA14A48D70}" sibTransId="{754F1CD7-F4A8-4DBF-B0E8-78D799588129}"/>
    <dgm:cxn modelId="{CB61D4EB-F2DF-B540-B515-18DABDD7D417}" type="presOf" srcId="{DA899BA6-DEB7-4F29-A3A5-C9276D73E4F2}" destId="{8371BF64-B385-9E43-A60D-A2F1DC6C16B2}" srcOrd="0" destOrd="0" presId="urn:microsoft.com/office/officeart/2008/layout/LinedList"/>
    <dgm:cxn modelId="{DFB1B76A-5181-084A-A08D-21E5D1BA0052}" type="presParOf" srcId="{8371BF64-B385-9E43-A60D-A2F1DC6C16B2}" destId="{5BAD925C-120F-1A44-97F8-8DA22371A238}" srcOrd="0" destOrd="0" presId="urn:microsoft.com/office/officeart/2008/layout/LinedList"/>
    <dgm:cxn modelId="{4E0DC098-32EC-074B-AB49-0B7687F7155B}" type="presParOf" srcId="{8371BF64-B385-9E43-A60D-A2F1DC6C16B2}" destId="{70C72D91-AF13-E54D-B9FE-70409908C692}" srcOrd="1" destOrd="0" presId="urn:microsoft.com/office/officeart/2008/layout/LinedList"/>
    <dgm:cxn modelId="{6D28C22A-FD79-A540-887A-57B7DF6E0921}" type="presParOf" srcId="{70C72D91-AF13-E54D-B9FE-70409908C692}" destId="{16C0457B-127E-F14E-B583-183B85D5A2BE}" srcOrd="0" destOrd="0" presId="urn:microsoft.com/office/officeart/2008/layout/LinedList"/>
    <dgm:cxn modelId="{BC3B5A9F-6A43-AB46-A8BB-BD2289258C07}" type="presParOf" srcId="{70C72D91-AF13-E54D-B9FE-70409908C692}" destId="{5D5D681A-6B57-854E-820B-B3C76E2EB4AF}" srcOrd="1" destOrd="0" presId="urn:microsoft.com/office/officeart/2008/layout/LinedList"/>
    <dgm:cxn modelId="{268420B9-E984-2546-BC50-7F357E0B02E6}" type="presParOf" srcId="{8371BF64-B385-9E43-A60D-A2F1DC6C16B2}" destId="{E5F4DD75-275D-8647-A9A4-E4EA5ED307B4}" srcOrd="2" destOrd="0" presId="urn:microsoft.com/office/officeart/2008/layout/LinedList"/>
    <dgm:cxn modelId="{0EAB131B-DD66-864B-B482-2F39EC20D535}" type="presParOf" srcId="{8371BF64-B385-9E43-A60D-A2F1DC6C16B2}" destId="{1A65234C-F0E0-A64A-A408-D417EC948D51}" srcOrd="3" destOrd="0" presId="urn:microsoft.com/office/officeart/2008/layout/LinedList"/>
    <dgm:cxn modelId="{0292B4BE-DDF8-2C4C-BC22-91D6295F1A73}" type="presParOf" srcId="{1A65234C-F0E0-A64A-A408-D417EC948D51}" destId="{F1A10ED6-120C-3949-AA71-BBAD23B33826}" srcOrd="0" destOrd="0" presId="urn:microsoft.com/office/officeart/2008/layout/LinedList"/>
    <dgm:cxn modelId="{25F9BF6B-31B4-8E43-902B-06FCA625A454}" type="presParOf" srcId="{1A65234C-F0E0-A64A-A408-D417EC948D51}" destId="{EA90F264-9D60-7747-A161-6AEA8AF8F0FB}" srcOrd="1" destOrd="0" presId="urn:microsoft.com/office/officeart/2008/layout/LinedList"/>
    <dgm:cxn modelId="{9283B137-22C5-8942-8A79-DC131F151DE6}" type="presParOf" srcId="{8371BF64-B385-9E43-A60D-A2F1DC6C16B2}" destId="{00114535-B818-ED4B-B4B4-83FEC039480B}" srcOrd="4" destOrd="0" presId="urn:microsoft.com/office/officeart/2008/layout/LinedList"/>
    <dgm:cxn modelId="{778AC2E0-8922-A046-95A4-26689413567D}" type="presParOf" srcId="{8371BF64-B385-9E43-A60D-A2F1DC6C16B2}" destId="{ADED8BFD-4D64-AF45-8432-F8E246B68195}" srcOrd="5" destOrd="0" presId="urn:microsoft.com/office/officeart/2008/layout/LinedList"/>
    <dgm:cxn modelId="{CA5505AE-1B89-2E47-B4AC-821E09E2C82C}" type="presParOf" srcId="{ADED8BFD-4D64-AF45-8432-F8E246B68195}" destId="{577DD98E-66F3-6C41-8215-5B19B6BBA7A4}" srcOrd="0" destOrd="0" presId="urn:microsoft.com/office/officeart/2008/layout/LinedList"/>
    <dgm:cxn modelId="{477FD943-5374-2B43-AE38-27D16915F8D6}" type="presParOf" srcId="{ADED8BFD-4D64-AF45-8432-F8E246B68195}" destId="{864BEB86-DFAF-A047-A508-0BFFB119E2C3}" srcOrd="1" destOrd="0" presId="urn:microsoft.com/office/officeart/2008/layout/LinedList"/>
    <dgm:cxn modelId="{3845AEC6-1D9D-3544-AB4D-17488D81AD21}" type="presParOf" srcId="{8371BF64-B385-9E43-A60D-A2F1DC6C16B2}" destId="{B9DB67EA-FA1F-DE40-800B-A918CCA736E0}" srcOrd="6" destOrd="0" presId="urn:microsoft.com/office/officeart/2008/layout/LinedList"/>
    <dgm:cxn modelId="{D8F86A17-A551-F945-A82D-711A3BCDC31F}" type="presParOf" srcId="{8371BF64-B385-9E43-A60D-A2F1DC6C16B2}" destId="{D13DF83B-AC86-B746-B46F-629DB237B300}" srcOrd="7" destOrd="0" presId="urn:microsoft.com/office/officeart/2008/layout/LinedList"/>
    <dgm:cxn modelId="{51FBD6FC-A0ED-604E-AAB4-B774F0AE3FCC}" type="presParOf" srcId="{D13DF83B-AC86-B746-B46F-629DB237B300}" destId="{52E2D58E-87DB-324E-A338-E774CF3EA88F}" srcOrd="0" destOrd="0" presId="urn:microsoft.com/office/officeart/2008/layout/LinedList"/>
    <dgm:cxn modelId="{93F27A2F-0BC9-0F44-B1BC-2DB7FA9CA3C9}" type="presParOf" srcId="{D13DF83B-AC86-B746-B46F-629DB237B300}" destId="{FD20A2E8-8E0A-5840-91FC-0CBA261EB37A}" srcOrd="1" destOrd="0" presId="urn:microsoft.com/office/officeart/2008/layout/LinedList"/>
    <dgm:cxn modelId="{7C46F228-9F3E-1748-8412-EA136E081FA8}" type="presParOf" srcId="{8371BF64-B385-9E43-A60D-A2F1DC6C16B2}" destId="{1E872332-0FAD-804F-96E2-BF6879177B98}" srcOrd="8" destOrd="0" presId="urn:microsoft.com/office/officeart/2008/layout/LinedList"/>
    <dgm:cxn modelId="{7C8D9EA7-3DF1-2044-AD46-F7CAEA7A602C}" type="presParOf" srcId="{8371BF64-B385-9E43-A60D-A2F1DC6C16B2}" destId="{12FBA40C-C175-0A4E-83BF-3FFCF04B9506}" srcOrd="9" destOrd="0" presId="urn:microsoft.com/office/officeart/2008/layout/LinedList"/>
    <dgm:cxn modelId="{9249C11E-2DB3-8640-8D22-0287E836296F}" type="presParOf" srcId="{12FBA40C-C175-0A4E-83BF-3FFCF04B9506}" destId="{9B8EF9BC-85D6-5C40-95A7-6231BF7702F4}" srcOrd="0" destOrd="0" presId="urn:microsoft.com/office/officeart/2008/layout/LinedList"/>
    <dgm:cxn modelId="{65B08228-5335-CF4E-A31E-AF8B6F7B09D0}" type="presParOf" srcId="{12FBA40C-C175-0A4E-83BF-3FFCF04B9506}" destId="{75AB84AE-7F35-ED4C-BC8A-22C32DF62B37}"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FCD64E7-4B55-D343-A8AD-F17758DA61B5}">
      <dsp:nvSpPr>
        <dsp:cNvPr id="0" name=""/>
        <dsp:cNvSpPr/>
      </dsp:nvSpPr>
      <dsp:spPr>
        <a:xfrm>
          <a:off x="0" y="2703"/>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4D88FC-1990-9B4E-8F16-7B9E3C448B70}">
      <dsp:nvSpPr>
        <dsp:cNvPr id="0" name=""/>
        <dsp:cNvSpPr/>
      </dsp:nvSpPr>
      <dsp:spPr>
        <a:xfrm>
          <a:off x="0" y="2703"/>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dirty="0"/>
            <a:t>Naive Bayes Classification Algorithm</a:t>
          </a:r>
          <a:endParaRPr lang="en-US" sz="2600" kern="1200" dirty="0"/>
        </a:p>
      </dsp:txBody>
      <dsp:txXfrm>
        <a:off x="0" y="2703"/>
        <a:ext cx="6900512" cy="921789"/>
      </dsp:txXfrm>
    </dsp:sp>
    <dsp:sp modelId="{164D939D-5B67-0346-BDD3-99EEF1CA2C3C}">
      <dsp:nvSpPr>
        <dsp:cNvPr id="0" name=""/>
        <dsp:cNvSpPr/>
      </dsp:nvSpPr>
      <dsp:spPr>
        <a:xfrm>
          <a:off x="0" y="924492"/>
          <a:ext cx="6900512"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5C69D2-7F52-B840-B01A-19CE9CD8C6E1}">
      <dsp:nvSpPr>
        <dsp:cNvPr id="0" name=""/>
        <dsp:cNvSpPr/>
      </dsp:nvSpPr>
      <dsp:spPr>
        <a:xfrm>
          <a:off x="0" y="924492"/>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The Markov Model</a:t>
          </a:r>
          <a:endParaRPr lang="en-US" sz="2600" kern="1200"/>
        </a:p>
      </dsp:txBody>
      <dsp:txXfrm>
        <a:off x="0" y="924492"/>
        <a:ext cx="6900512" cy="921789"/>
      </dsp:txXfrm>
    </dsp:sp>
    <dsp:sp modelId="{A9660D70-5C48-9B46-9C20-64577124F9E3}">
      <dsp:nvSpPr>
        <dsp:cNvPr id="0" name=""/>
        <dsp:cNvSpPr/>
      </dsp:nvSpPr>
      <dsp:spPr>
        <a:xfrm>
          <a:off x="0" y="1846281"/>
          <a:ext cx="6900512"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5A0382-D66D-1C4A-B53C-0D51296ADD2F}">
      <dsp:nvSpPr>
        <dsp:cNvPr id="0" name=""/>
        <dsp:cNvSpPr/>
      </dsp:nvSpPr>
      <dsp:spPr>
        <a:xfrm>
          <a:off x="0" y="1846281"/>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Linear Regression</a:t>
          </a:r>
          <a:endParaRPr lang="en-US" sz="2600" kern="1200"/>
        </a:p>
      </dsp:txBody>
      <dsp:txXfrm>
        <a:off x="0" y="1846281"/>
        <a:ext cx="6900512" cy="921789"/>
      </dsp:txXfrm>
    </dsp:sp>
    <dsp:sp modelId="{80F50B0B-B26C-814D-99AE-424DF5BEA490}">
      <dsp:nvSpPr>
        <dsp:cNvPr id="0" name=""/>
        <dsp:cNvSpPr/>
      </dsp:nvSpPr>
      <dsp:spPr>
        <a:xfrm>
          <a:off x="0" y="2768070"/>
          <a:ext cx="6900512"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4CDF9DD-37FD-B246-8A4E-41AB981BCD64}">
      <dsp:nvSpPr>
        <dsp:cNvPr id="0" name=""/>
        <dsp:cNvSpPr/>
      </dsp:nvSpPr>
      <dsp:spPr>
        <a:xfrm>
          <a:off x="0" y="2768070"/>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Neural Networks </a:t>
          </a:r>
          <a:endParaRPr lang="en-US" sz="2600" kern="1200"/>
        </a:p>
      </dsp:txBody>
      <dsp:txXfrm>
        <a:off x="0" y="2768070"/>
        <a:ext cx="6900512" cy="921789"/>
      </dsp:txXfrm>
    </dsp:sp>
    <dsp:sp modelId="{62DA2FF4-04F1-6C48-8784-972F4C5C95B1}">
      <dsp:nvSpPr>
        <dsp:cNvPr id="0" name=""/>
        <dsp:cNvSpPr/>
      </dsp:nvSpPr>
      <dsp:spPr>
        <a:xfrm>
          <a:off x="0" y="3689859"/>
          <a:ext cx="6900512"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FF73444-1C03-D443-A280-5966C6D6DD6F}">
      <dsp:nvSpPr>
        <dsp:cNvPr id="0" name=""/>
        <dsp:cNvSpPr/>
      </dsp:nvSpPr>
      <dsp:spPr>
        <a:xfrm>
          <a:off x="0" y="3689859"/>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Deep learning</a:t>
          </a:r>
          <a:endParaRPr lang="en-US" sz="2600" kern="1200"/>
        </a:p>
      </dsp:txBody>
      <dsp:txXfrm>
        <a:off x="0" y="3689859"/>
        <a:ext cx="6900512" cy="921789"/>
      </dsp:txXfrm>
    </dsp:sp>
    <dsp:sp modelId="{C4A6B21B-21B3-E247-899C-495A59F73366}">
      <dsp:nvSpPr>
        <dsp:cNvPr id="0" name=""/>
        <dsp:cNvSpPr/>
      </dsp:nvSpPr>
      <dsp:spPr>
        <a:xfrm>
          <a:off x="0" y="4611648"/>
          <a:ext cx="6900512"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AD1EE8-ACA7-F34F-9703-0BEB6ED3F4E3}">
      <dsp:nvSpPr>
        <dsp:cNvPr id="0" name=""/>
        <dsp:cNvSpPr/>
      </dsp:nvSpPr>
      <dsp:spPr>
        <a:xfrm>
          <a:off x="0" y="4611648"/>
          <a:ext cx="6900512" cy="921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IN" sz="2600" kern="1200"/>
            <a:t>Ensemble Methods to Boost Prediction Accuracy</a:t>
          </a:r>
          <a:endParaRPr lang="en-US" sz="2600" kern="1200"/>
        </a:p>
      </dsp:txBody>
      <dsp:txXfrm>
        <a:off x="0" y="4611648"/>
        <a:ext cx="6900512" cy="92178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A1DF34-5EE7-4839-BFF2-247CC416F4B5}">
      <dsp:nvSpPr>
        <dsp:cNvPr id="0" name=""/>
        <dsp:cNvSpPr/>
      </dsp:nvSpPr>
      <dsp:spPr>
        <a:xfrm>
          <a:off x="0" y="3399"/>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AC8B18-82D9-4C4F-91C5-F50A10A22A92}">
      <dsp:nvSpPr>
        <dsp:cNvPr id="0" name=""/>
        <dsp:cNvSpPr/>
      </dsp:nvSpPr>
      <dsp:spPr>
        <a:xfrm>
          <a:off x="219037" y="166319"/>
          <a:ext cx="398249" cy="39824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714143-224C-44BE-A2E5-A5631008F51B}">
      <dsp:nvSpPr>
        <dsp:cNvPr id="0" name=""/>
        <dsp:cNvSpPr/>
      </dsp:nvSpPr>
      <dsp:spPr>
        <a:xfrm>
          <a:off x="836323" y="3399"/>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dirty="0"/>
            <a:t>Suppose you want to predict the results of a soccer game to be played by Team X. </a:t>
          </a:r>
          <a:endParaRPr lang="en-US" sz="1900" kern="1200" dirty="0"/>
        </a:p>
      </dsp:txBody>
      <dsp:txXfrm>
        <a:off x="836323" y="3399"/>
        <a:ext cx="9679276" cy="724089"/>
      </dsp:txXfrm>
    </dsp:sp>
    <dsp:sp modelId="{A1F2BD17-DEC3-45DA-95AA-8CFCCB0DF044}">
      <dsp:nvSpPr>
        <dsp:cNvPr id="0" name=""/>
        <dsp:cNvSpPr/>
      </dsp:nvSpPr>
      <dsp:spPr>
        <a:xfrm>
          <a:off x="0" y="908511"/>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EB040D7-13CF-4D0B-A158-D34024A88529}">
      <dsp:nvSpPr>
        <dsp:cNvPr id="0" name=""/>
        <dsp:cNvSpPr/>
      </dsp:nvSpPr>
      <dsp:spPr>
        <a:xfrm>
          <a:off x="219037" y="1071431"/>
          <a:ext cx="398249" cy="39824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5D53D82-563E-4DDD-A3B9-46636D51D9A0}">
      <dsp:nvSpPr>
        <dsp:cNvPr id="0" name=""/>
        <dsp:cNvSpPr/>
      </dsp:nvSpPr>
      <dsp:spPr>
        <a:xfrm>
          <a:off x="836323" y="908511"/>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The three possible outcomes — called states — are win, loss, or tie.</a:t>
          </a:r>
          <a:endParaRPr lang="en-US" sz="1900" kern="1200"/>
        </a:p>
      </dsp:txBody>
      <dsp:txXfrm>
        <a:off x="836323" y="908511"/>
        <a:ext cx="9679276" cy="724089"/>
      </dsp:txXfrm>
    </dsp:sp>
    <dsp:sp modelId="{422DFB4E-8522-468D-8D54-7651EB4DADE9}">
      <dsp:nvSpPr>
        <dsp:cNvPr id="0" name=""/>
        <dsp:cNvSpPr/>
      </dsp:nvSpPr>
      <dsp:spPr>
        <a:xfrm>
          <a:off x="0" y="1813624"/>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B1E2BE-1A68-4A9B-8A34-3C602D53C7FB}">
      <dsp:nvSpPr>
        <dsp:cNvPr id="0" name=""/>
        <dsp:cNvSpPr/>
      </dsp:nvSpPr>
      <dsp:spPr>
        <a:xfrm>
          <a:off x="219037" y="1976544"/>
          <a:ext cx="398249" cy="39824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754849-9F8B-4641-A578-694BDBD98F59}">
      <dsp:nvSpPr>
        <dsp:cNvPr id="0" name=""/>
        <dsp:cNvSpPr/>
      </dsp:nvSpPr>
      <dsp:spPr>
        <a:xfrm>
          <a:off x="836323" y="1813624"/>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Assume that you’ve collected past statistical data on the results of Team X’s soccer games, and that Team X lost its most recent game. </a:t>
          </a:r>
          <a:endParaRPr lang="en-US" sz="1900" kern="1200"/>
        </a:p>
      </dsp:txBody>
      <dsp:txXfrm>
        <a:off x="836323" y="1813624"/>
        <a:ext cx="9679276" cy="724089"/>
      </dsp:txXfrm>
    </dsp:sp>
    <dsp:sp modelId="{E5265539-DE0E-4BB2-A856-7F1974A2FC46}">
      <dsp:nvSpPr>
        <dsp:cNvPr id="0" name=""/>
        <dsp:cNvSpPr/>
      </dsp:nvSpPr>
      <dsp:spPr>
        <a:xfrm>
          <a:off x="0" y="2718736"/>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D3F9A4-E466-4919-ADD4-7398A48A925C}">
      <dsp:nvSpPr>
        <dsp:cNvPr id="0" name=""/>
        <dsp:cNvSpPr/>
      </dsp:nvSpPr>
      <dsp:spPr>
        <a:xfrm>
          <a:off x="219037" y="2881656"/>
          <a:ext cx="398249" cy="39824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AEBE2A-7116-4F76-8929-84B100D9C68C}">
      <dsp:nvSpPr>
        <dsp:cNvPr id="0" name=""/>
        <dsp:cNvSpPr/>
      </dsp:nvSpPr>
      <dsp:spPr>
        <a:xfrm>
          <a:off x="836323" y="2718736"/>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You want to predict the outcome of the next soccer game. </a:t>
          </a:r>
          <a:endParaRPr lang="en-US" sz="1900" kern="1200"/>
        </a:p>
      </dsp:txBody>
      <dsp:txXfrm>
        <a:off x="836323" y="2718736"/>
        <a:ext cx="9679276" cy="724089"/>
      </dsp:txXfrm>
    </dsp:sp>
    <dsp:sp modelId="{82335023-7542-4D80-8E2D-E3D4AACCAF81}">
      <dsp:nvSpPr>
        <dsp:cNvPr id="0" name=""/>
        <dsp:cNvSpPr/>
      </dsp:nvSpPr>
      <dsp:spPr>
        <a:xfrm>
          <a:off x="0" y="3623848"/>
          <a:ext cx="10515600" cy="72408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0E8A3D-95E1-49B4-B220-720CD62943E5}">
      <dsp:nvSpPr>
        <dsp:cNvPr id="0" name=""/>
        <dsp:cNvSpPr/>
      </dsp:nvSpPr>
      <dsp:spPr>
        <a:xfrm>
          <a:off x="219037" y="3786768"/>
          <a:ext cx="398249" cy="39824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E150BE-F184-42FF-B27E-114B38424080}">
      <dsp:nvSpPr>
        <dsp:cNvPr id="0" name=""/>
        <dsp:cNvSpPr/>
      </dsp:nvSpPr>
      <dsp:spPr>
        <a:xfrm>
          <a:off x="836323" y="3623848"/>
          <a:ext cx="9679276" cy="7240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633" tIns="76633" rIns="76633" bIns="76633" numCol="1" spcCol="1270" anchor="ctr" anchorCtr="0">
          <a:noAutofit/>
        </a:bodyPr>
        <a:lstStyle/>
        <a:p>
          <a:pPr marL="0" lvl="0" indent="0" algn="l" defTabSz="844550">
            <a:lnSpc>
              <a:spcPct val="100000"/>
            </a:lnSpc>
            <a:spcBef>
              <a:spcPct val="0"/>
            </a:spcBef>
            <a:spcAft>
              <a:spcPct val="35000"/>
            </a:spcAft>
            <a:buNone/>
          </a:pPr>
          <a:r>
            <a:rPr lang="en-IN" sz="1900" kern="1200"/>
            <a:t>It’s all about guessing whether Team X will win, lose, or tie — relying only on data from past games.</a:t>
          </a:r>
          <a:endParaRPr lang="en-US" sz="1900" kern="1200"/>
        </a:p>
      </dsp:txBody>
      <dsp:txXfrm>
        <a:off x="836323" y="3623848"/>
        <a:ext cx="9679276" cy="72408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A3D8B7-AFD3-4F25-AB51-F17C980ADE13}">
      <dsp:nvSpPr>
        <dsp:cNvPr id="0" name=""/>
        <dsp:cNvSpPr/>
      </dsp:nvSpPr>
      <dsp:spPr>
        <a:xfrm>
          <a:off x="564387" y="0"/>
          <a:ext cx="1510523" cy="137760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5408115-665F-4D89-A4CC-9D3C06AE7C58}">
      <dsp:nvSpPr>
        <dsp:cNvPr id="0" name=""/>
        <dsp:cNvSpPr/>
      </dsp:nvSpPr>
      <dsp:spPr>
        <a:xfrm>
          <a:off x="564387" y="1548244"/>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1" i="0" kern="1200"/>
            <a:t>Notations:</a:t>
          </a:r>
          <a:endParaRPr lang="en-US" sz="2000" kern="1200"/>
        </a:p>
      </dsp:txBody>
      <dsp:txXfrm>
        <a:off x="564387" y="1548244"/>
        <a:ext cx="4315781" cy="590400"/>
      </dsp:txXfrm>
    </dsp:sp>
    <dsp:sp modelId="{9F2A3AB8-FB39-4F22-96CD-FAC9D3F16510}">
      <dsp:nvSpPr>
        <dsp:cNvPr id="0" name=""/>
        <dsp:cNvSpPr/>
      </dsp:nvSpPr>
      <dsp:spPr>
        <a:xfrm>
          <a:off x="581046" y="1967370"/>
          <a:ext cx="4315781" cy="21333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pPr>
          <a:r>
            <a:rPr lang="en-IN" sz="1800" b="0" i="0" kern="1200" dirty="0"/>
            <a:t>X: </a:t>
          </a:r>
          <a:r>
            <a:rPr lang="en-IN" sz="1800" b="0" i="0" kern="1200" dirty="0" err="1"/>
            <a:t>event</a:t>
          </a:r>
          <a:r>
            <a:rPr lang="en-IN" sz="1800" b="0" i="0" kern="1200" baseline="-25000" dirty="0" err="1"/>
            <a:t>t</a:t>
          </a:r>
          <a:r>
            <a:rPr lang="en-IN" sz="1800" b="0" i="0" kern="1200" dirty="0"/>
            <a:t>=future = </a:t>
          </a:r>
        </a:p>
        <a:p>
          <a:pPr marL="0" lvl="0" indent="0" algn="l" defTabSz="800100">
            <a:lnSpc>
              <a:spcPct val="100000"/>
            </a:lnSpc>
            <a:spcBef>
              <a:spcPct val="0"/>
            </a:spcBef>
            <a:spcAft>
              <a:spcPct val="35000"/>
            </a:spcAft>
            <a:buNone/>
          </a:pPr>
          <a:r>
            <a:rPr lang="en-IN" sz="1800" b="0" i="0" kern="1200" dirty="0"/>
            <a:t>win (Future event - Team X winning)</a:t>
          </a:r>
          <a:endParaRPr lang="en-US" sz="1800" kern="1200" dirty="0"/>
        </a:p>
        <a:p>
          <a:pPr marL="0" lvl="0" indent="0" algn="l" defTabSz="800100">
            <a:lnSpc>
              <a:spcPct val="100000"/>
            </a:lnSpc>
            <a:spcBef>
              <a:spcPct val="0"/>
            </a:spcBef>
            <a:spcAft>
              <a:spcPct val="35000"/>
            </a:spcAft>
            <a:buNone/>
          </a:pPr>
          <a:r>
            <a:rPr lang="en-IN" sz="1800" b="0" i="0" kern="1200" dirty="0"/>
            <a:t>Y: event</a:t>
          </a:r>
          <a:r>
            <a:rPr lang="en-IN" sz="1800" b="0" i="0" kern="1200" baseline="-25000" dirty="0"/>
            <a:t>t</a:t>
          </a:r>
          <a:r>
            <a:rPr lang="en-IN" sz="1800" b="0" i="0" kern="1200" dirty="0"/>
            <a:t>−1 = </a:t>
          </a:r>
        </a:p>
        <a:p>
          <a:pPr marL="0" lvl="0" indent="0" algn="l" defTabSz="800100">
            <a:lnSpc>
              <a:spcPct val="100000"/>
            </a:lnSpc>
            <a:spcBef>
              <a:spcPct val="0"/>
            </a:spcBef>
            <a:spcAft>
              <a:spcPct val="35000"/>
            </a:spcAft>
            <a:buNone/>
          </a:pPr>
          <a:r>
            <a:rPr lang="en-IN" sz="1800" b="0" i="0" kern="1200" dirty="0"/>
            <a:t>tie (Past event - Team X tying in the last game)</a:t>
          </a:r>
          <a:endParaRPr lang="en-US" sz="1800" kern="1200" dirty="0"/>
        </a:p>
        <a:p>
          <a:pPr marL="0" lvl="0" indent="0" algn="l" defTabSz="800100">
            <a:lnSpc>
              <a:spcPct val="100000"/>
            </a:lnSpc>
            <a:spcBef>
              <a:spcPct val="0"/>
            </a:spcBef>
            <a:spcAft>
              <a:spcPct val="35000"/>
            </a:spcAft>
            <a:buNone/>
          </a:pPr>
          <a:r>
            <a:rPr lang="en-IN" sz="1800" b="0" i="0" kern="1200" dirty="0"/>
            <a:t>Z: observation = </a:t>
          </a:r>
        </a:p>
        <a:p>
          <a:pPr marL="0" lvl="0" indent="0" algn="l" defTabSz="800100">
            <a:lnSpc>
              <a:spcPct val="100000"/>
            </a:lnSpc>
            <a:spcBef>
              <a:spcPct val="0"/>
            </a:spcBef>
            <a:spcAft>
              <a:spcPct val="35000"/>
            </a:spcAft>
            <a:buNone/>
          </a:pPr>
          <a:r>
            <a:rPr lang="en-IN" sz="1800" b="0" i="0" kern="1200" dirty="0"/>
            <a:t>scored a goal in the first 30 minutes</a:t>
          </a:r>
          <a:endParaRPr lang="en-US" sz="1800" kern="1200" dirty="0"/>
        </a:p>
      </dsp:txBody>
      <dsp:txXfrm>
        <a:off x="581046" y="1967370"/>
        <a:ext cx="4315781" cy="2133323"/>
      </dsp:txXfrm>
    </dsp:sp>
    <dsp:sp modelId="{49244FEB-13D1-4248-B9F4-5A33EA339C7F}">
      <dsp:nvSpPr>
        <dsp:cNvPr id="0" name=""/>
        <dsp:cNvSpPr/>
      </dsp:nvSpPr>
      <dsp:spPr>
        <a:xfrm>
          <a:off x="5635430" y="0"/>
          <a:ext cx="1510523" cy="13776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C32209-0277-408C-AAA7-28D0ABDF2CC1}">
      <dsp:nvSpPr>
        <dsp:cNvPr id="0" name=""/>
        <dsp:cNvSpPr/>
      </dsp:nvSpPr>
      <dsp:spPr>
        <a:xfrm>
          <a:off x="5635430" y="1548244"/>
          <a:ext cx="4315781" cy="590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b="0" i="0" kern="1200"/>
            <a:t>Using Bayes' Theorem and applying the Markov Assumption:</a:t>
          </a:r>
          <a:endParaRPr lang="en-US" sz="2000" kern="1200"/>
        </a:p>
      </dsp:txBody>
      <dsp:txXfrm>
        <a:off x="5635430" y="1548244"/>
        <a:ext cx="4315781" cy="590400"/>
      </dsp:txXfrm>
    </dsp:sp>
    <dsp:sp modelId="{C8EBE8CB-BC0E-48D9-94B7-B4DF6958089C}">
      <dsp:nvSpPr>
        <dsp:cNvPr id="0" name=""/>
        <dsp:cNvSpPr/>
      </dsp:nvSpPr>
      <dsp:spPr>
        <a:xfrm>
          <a:off x="5635430" y="2218014"/>
          <a:ext cx="4315781" cy="2133323"/>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FE90D8-335E-904B-90B0-32CBE539F833}">
      <dsp:nvSpPr>
        <dsp:cNvPr id="0" name=""/>
        <dsp:cNvSpPr/>
      </dsp:nvSpPr>
      <dsp:spPr>
        <a:xfrm>
          <a:off x="0" y="326772"/>
          <a:ext cx="10515600" cy="163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just" defTabSz="889000">
            <a:lnSpc>
              <a:spcPct val="90000"/>
            </a:lnSpc>
            <a:spcBef>
              <a:spcPct val="0"/>
            </a:spcBef>
            <a:spcAft>
              <a:spcPct val="15000"/>
            </a:spcAft>
            <a:buChar char="•"/>
          </a:pPr>
          <a:r>
            <a:rPr lang="en-IN" sz="2000" b="0" i="0" kern="1200"/>
            <a:t>By having the parameters 'a', 'b', and 'd' calculated from the linear regression model using past data, it becomes feasible to predict the expected delay for the next train by inputting the arrival time into the equation.</a:t>
          </a:r>
          <a:endParaRPr lang="en-US" sz="2000" kern="1200"/>
        </a:p>
      </dsp:txBody>
      <dsp:txXfrm>
        <a:off x="0" y="326772"/>
        <a:ext cx="10515600" cy="1638000"/>
      </dsp:txXfrm>
    </dsp:sp>
    <dsp:sp modelId="{83831A51-DC7D-0149-BD03-84CB92DBF279}">
      <dsp:nvSpPr>
        <dsp:cNvPr id="0" name=""/>
        <dsp:cNvSpPr/>
      </dsp:nvSpPr>
      <dsp:spPr>
        <a:xfrm>
          <a:off x="525780" y="31572"/>
          <a:ext cx="7360920" cy="5903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889000">
            <a:lnSpc>
              <a:spcPct val="90000"/>
            </a:lnSpc>
            <a:spcBef>
              <a:spcPct val="0"/>
            </a:spcBef>
            <a:spcAft>
              <a:spcPct val="35000"/>
            </a:spcAft>
            <a:buNone/>
          </a:pPr>
          <a:r>
            <a:rPr lang="en-IN" sz="2000" b="1" i="0" kern="1200"/>
            <a:t>Predictive Usage of Linear Regression:</a:t>
          </a:r>
          <a:endParaRPr lang="en-US" sz="2000" kern="1200"/>
        </a:p>
      </dsp:txBody>
      <dsp:txXfrm>
        <a:off x="554601" y="60393"/>
        <a:ext cx="7303278" cy="532757"/>
      </dsp:txXfrm>
    </dsp:sp>
    <dsp:sp modelId="{ED3F228A-3110-134D-AA9A-52EF413994FE}">
      <dsp:nvSpPr>
        <dsp:cNvPr id="0" name=""/>
        <dsp:cNvSpPr/>
      </dsp:nvSpPr>
      <dsp:spPr>
        <a:xfrm>
          <a:off x="0" y="2367971"/>
          <a:ext cx="10515600" cy="1953000"/>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416560" rIns="816127" bIns="142240" numCol="1" spcCol="1270" anchor="t" anchorCtr="0">
          <a:noAutofit/>
        </a:bodyPr>
        <a:lstStyle/>
        <a:p>
          <a:pPr marL="228600" lvl="1" indent="-228600" algn="just" defTabSz="889000">
            <a:lnSpc>
              <a:spcPct val="90000"/>
            </a:lnSpc>
            <a:spcBef>
              <a:spcPct val="0"/>
            </a:spcBef>
            <a:spcAft>
              <a:spcPct val="15000"/>
            </a:spcAft>
            <a:buChar char="•"/>
          </a:pPr>
          <a:r>
            <a:rPr lang="en-IN" sz="2000" b="0" i="0" kern="1200"/>
            <a:t>Outliers, which are extreme or unusual data points, can significantly impact the linear regression model's accuracy and bias its results.</a:t>
          </a:r>
          <a:endParaRPr lang="en-US" sz="2000" kern="1200"/>
        </a:p>
        <a:p>
          <a:pPr marL="228600" lvl="1" indent="-228600" algn="just" defTabSz="889000">
            <a:lnSpc>
              <a:spcPct val="90000"/>
            </a:lnSpc>
            <a:spcBef>
              <a:spcPct val="0"/>
            </a:spcBef>
            <a:spcAft>
              <a:spcPct val="15000"/>
            </a:spcAft>
            <a:buChar char="•"/>
          </a:pPr>
          <a:r>
            <a:rPr lang="en-IN" sz="2000" b="0" i="0" kern="1200"/>
            <a:t>It's recommended to identify and handle outliers appropriately, such as by removing them from the training dataset, to improve the model's performance.</a:t>
          </a:r>
          <a:endParaRPr lang="en-US" sz="2000" kern="1200"/>
        </a:p>
      </dsp:txBody>
      <dsp:txXfrm>
        <a:off x="0" y="2367971"/>
        <a:ext cx="10515600" cy="1953000"/>
      </dsp:txXfrm>
    </dsp:sp>
    <dsp:sp modelId="{ECD29511-FDE8-8041-83A2-93C3A3C7BC82}">
      <dsp:nvSpPr>
        <dsp:cNvPr id="0" name=""/>
        <dsp:cNvSpPr/>
      </dsp:nvSpPr>
      <dsp:spPr>
        <a:xfrm>
          <a:off x="525780" y="2072772"/>
          <a:ext cx="7360920" cy="59039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just" defTabSz="889000">
            <a:lnSpc>
              <a:spcPct val="90000"/>
            </a:lnSpc>
            <a:spcBef>
              <a:spcPct val="0"/>
            </a:spcBef>
            <a:spcAft>
              <a:spcPct val="35000"/>
            </a:spcAft>
            <a:buNone/>
          </a:pPr>
          <a:r>
            <a:rPr lang="en-IN" sz="2000" b="1" i="0" kern="1200"/>
            <a:t>Sensitivity to Outliers:</a:t>
          </a:r>
          <a:endParaRPr lang="en-US" sz="2000" kern="1200"/>
        </a:p>
      </dsp:txBody>
      <dsp:txXfrm>
        <a:off x="554601" y="2101593"/>
        <a:ext cx="7303278" cy="532757"/>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3E02CB-5FC2-4AFB-8C2A-39F04EFF5C65}">
      <dsp:nvSpPr>
        <dsp:cNvPr id="0" name=""/>
        <dsp:cNvSpPr/>
      </dsp:nvSpPr>
      <dsp:spPr>
        <a:xfrm>
          <a:off x="1747800" y="330531"/>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3D6A0D0-5097-4CA7-B4D4-1E0A7AB1BD16}">
      <dsp:nvSpPr>
        <dsp:cNvPr id="0" name=""/>
        <dsp:cNvSpPr/>
      </dsp:nvSpPr>
      <dsp:spPr>
        <a:xfrm>
          <a:off x="559800" y="2828306"/>
          <a:ext cx="432000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pPr>
          <a:r>
            <a:rPr lang="en-IN" sz="2000" b="0" i="0" kern="1200"/>
            <a:t>Ensemble methods in machine learning involve combining multiple individual models to improve overall predictive performance. </a:t>
          </a:r>
          <a:endParaRPr lang="en-US" sz="2000" kern="1200"/>
        </a:p>
      </dsp:txBody>
      <dsp:txXfrm>
        <a:off x="559800" y="2828306"/>
        <a:ext cx="4320000" cy="1192500"/>
      </dsp:txXfrm>
    </dsp:sp>
    <dsp:sp modelId="{F37873A8-A3ED-4A82-BFD1-DD355FD65B6F}">
      <dsp:nvSpPr>
        <dsp:cNvPr id="0" name=""/>
        <dsp:cNvSpPr/>
      </dsp:nvSpPr>
      <dsp:spPr>
        <a:xfrm>
          <a:off x="6823800" y="330531"/>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08A812-3E40-4D3C-BE72-C86132EBFB28}">
      <dsp:nvSpPr>
        <dsp:cNvPr id="0" name=""/>
        <dsp:cNvSpPr/>
      </dsp:nvSpPr>
      <dsp:spPr>
        <a:xfrm>
          <a:off x="5635800" y="2828306"/>
          <a:ext cx="4320000" cy="1192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100000"/>
            </a:lnSpc>
            <a:spcBef>
              <a:spcPct val="0"/>
            </a:spcBef>
            <a:spcAft>
              <a:spcPct val="35000"/>
            </a:spcAft>
            <a:buNone/>
          </a:pPr>
          <a:r>
            <a:rPr lang="en-IN" sz="2000" b="0" i="0" kern="1200"/>
            <a:t>One popular ensemble technique is the voting mechanism, where the predictions of multiple models are aggregated to make a final decision. </a:t>
          </a:r>
          <a:endParaRPr lang="en-US" sz="2000" kern="1200"/>
        </a:p>
      </dsp:txBody>
      <dsp:txXfrm>
        <a:off x="5635800" y="2828306"/>
        <a:ext cx="4320000" cy="11925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D75FFD-0A0E-954C-983F-46B3F201E2B4}">
      <dsp:nvSpPr>
        <dsp:cNvPr id="0" name=""/>
        <dsp:cNvSpPr/>
      </dsp:nvSpPr>
      <dsp:spPr>
        <a:xfrm>
          <a:off x="0" y="177606"/>
          <a:ext cx="8549088" cy="16631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504" tIns="249936" rIns="663504" bIns="99568" numCol="1" spcCol="1270" anchor="t" anchorCtr="0">
          <a:noAutofit/>
        </a:bodyPr>
        <a:lstStyle/>
        <a:p>
          <a:pPr marL="114300" lvl="1" indent="-114300" algn="just" defTabSz="622300">
            <a:lnSpc>
              <a:spcPct val="100000"/>
            </a:lnSpc>
            <a:spcBef>
              <a:spcPct val="0"/>
            </a:spcBef>
            <a:spcAft>
              <a:spcPct val="15000"/>
            </a:spcAft>
            <a:buChar char="•"/>
          </a:pPr>
          <a:r>
            <a:rPr lang="en-IN" sz="1400" b="0" i="0" kern="1200"/>
            <a:t>The training data is divided into several subsets.</a:t>
          </a:r>
          <a:endParaRPr lang="en-US" sz="1400" kern="1200"/>
        </a:p>
        <a:p>
          <a:pPr marL="114300" lvl="1" indent="-114300" algn="just" defTabSz="622300">
            <a:lnSpc>
              <a:spcPct val="100000"/>
            </a:lnSpc>
            <a:spcBef>
              <a:spcPct val="0"/>
            </a:spcBef>
            <a:spcAft>
              <a:spcPct val="15000"/>
            </a:spcAft>
            <a:buChar char="•"/>
          </a:pPr>
          <a:r>
            <a:rPr lang="en-IN" sz="1400" b="0" i="0" kern="1200"/>
            <a:t>Each individual model (base learner) within the ensemble is trained on a different subset of the data or using different techniques (e.g., different algorithms, variations in data, etc.).</a:t>
          </a:r>
          <a:endParaRPr lang="en-US" sz="1400" kern="1200"/>
        </a:p>
        <a:p>
          <a:pPr marL="114300" lvl="1" indent="-114300" algn="just" defTabSz="622300">
            <a:lnSpc>
              <a:spcPct val="100000"/>
            </a:lnSpc>
            <a:spcBef>
              <a:spcPct val="0"/>
            </a:spcBef>
            <a:spcAft>
              <a:spcPct val="15000"/>
            </a:spcAft>
            <a:buChar char="•"/>
          </a:pPr>
          <a:r>
            <a:rPr lang="en-IN" sz="1400" b="0" i="0" kern="1200"/>
            <a:t>These models learn patterns and relationships within their respective subsets or using their specific methodologies.</a:t>
          </a:r>
          <a:endParaRPr lang="en-US" sz="1400" kern="1200"/>
        </a:p>
      </dsp:txBody>
      <dsp:txXfrm>
        <a:off x="0" y="177606"/>
        <a:ext cx="8549088" cy="1663199"/>
      </dsp:txXfrm>
    </dsp:sp>
    <dsp:sp modelId="{62AA6902-25FA-0E46-9E08-9033A1F4A15F}">
      <dsp:nvSpPr>
        <dsp:cNvPr id="0" name=""/>
        <dsp:cNvSpPr/>
      </dsp:nvSpPr>
      <dsp:spPr>
        <a:xfrm>
          <a:off x="427454" y="486"/>
          <a:ext cx="5984361" cy="3542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195" tIns="0" rIns="226195" bIns="0" numCol="1" spcCol="1270" anchor="ctr" anchorCtr="0">
          <a:noAutofit/>
        </a:bodyPr>
        <a:lstStyle/>
        <a:p>
          <a:pPr marL="0" lvl="0" indent="0" algn="just" defTabSz="622300">
            <a:lnSpc>
              <a:spcPct val="100000"/>
            </a:lnSpc>
            <a:spcBef>
              <a:spcPct val="0"/>
            </a:spcBef>
            <a:spcAft>
              <a:spcPct val="35000"/>
            </a:spcAft>
            <a:buNone/>
          </a:pPr>
          <a:r>
            <a:rPr lang="en-IN" sz="1400" b="1" i="0" kern="1200"/>
            <a:t>Training Phase:</a:t>
          </a:r>
          <a:endParaRPr lang="en-US" sz="1400" kern="1200"/>
        </a:p>
      </dsp:txBody>
      <dsp:txXfrm>
        <a:off x="444747" y="17779"/>
        <a:ext cx="5949775" cy="319654"/>
      </dsp:txXfrm>
    </dsp:sp>
    <dsp:sp modelId="{A9D0EF47-71BC-C540-BE93-D5F89E2E90DB}">
      <dsp:nvSpPr>
        <dsp:cNvPr id="0" name=""/>
        <dsp:cNvSpPr/>
      </dsp:nvSpPr>
      <dsp:spPr>
        <a:xfrm>
          <a:off x="0" y="2082726"/>
          <a:ext cx="8549088" cy="1209599"/>
        </a:xfrm>
        <a:prstGeom prst="rect">
          <a:avLst/>
        </a:prstGeom>
        <a:solidFill>
          <a:schemeClr val="lt1">
            <a:alpha val="90000"/>
            <a:hueOff val="0"/>
            <a:satOff val="0"/>
            <a:lumOff val="0"/>
            <a:alphaOff val="0"/>
          </a:schemeClr>
        </a:solidFill>
        <a:ln w="12700" cap="flat" cmpd="sng" algn="ctr">
          <a:solidFill>
            <a:schemeClr val="accent4">
              <a:hueOff val="4900445"/>
              <a:satOff val="-20388"/>
              <a:lumOff val="4804"/>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504" tIns="249936" rIns="663504" bIns="99568" numCol="1" spcCol="1270" anchor="t" anchorCtr="0">
          <a:noAutofit/>
        </a:bodyPr>
        <a:lstStyle/>
        <a:p>
          <a:pPr marL="114300" lvl="1" indent="-114300" algn="just" defTabSz="622300">
            <a:lnSpc>
              <a:spcPct val="100000"/>
            </a:lnSpc>
            <a:spcBef>
              <a:spcPct val="0"/>
            </a:spcBef>
            <a:spcAft>
              <a:spcPct val="15000"/>
            </a:spcAft>
            <a:buChar char="•"/>
          </a:pPr>
          <a:r>
            <a:rPr lang="en-IN" sz="1400" b="0" i="0" kern="1200"/>
            <a:t>When new, unseen data needs to be predicted, it is passed through all the trained models in the ensemble.</a:t>
          </a:r>
          <a:endParaRPr lang="en-US" sz="1400" kern="1200"/>
        </a:p>
        <a:p>
          <a:pPr marL="114300" lvl="1" indent="-114300" algn="just" defTabSz="622300">
            <a:lnSpc>
              <a:spcPct val="100000"/>
            </a:lnSpc>
            <a:spcBef>
              <a:spcPct val="0"/>
            </a:spcBef>
            <a:spcAft>
              <a:spcPct val="15000"/>
            </a:spcAft>
            <a:buChar char="•"/>
          </a:pPr>
          <a:r>
            <a:rPr lang="en-IN" sz="1400" b="0" i="0" kern="1200"/>
            <a:t>Each model predicts a class label or makes a prediction based on its learned patterns from the training phase.</a:t>
          </a:r>
          <a:endParaRPr lang="en-US" sz="1400" kern="1200"/>
        </a:p>
      </dsp:txBody>
      <dsp:txXfrm>
        <a:off x="0" y="2082726"/>
        <a:ext cx="8549088" cy="1209599"/>
      </dsp:txXfrm>
    </dsp:sp>
    <dsp:sp modelId="{C8B52E4D-2C44-9845-858D-94520F0A1476}">
      <dsp:nvSpPr>
        <dsp:cNvPr id="0" name=""/>
        <dsp:cNvSpPr/>
      </dsp:nvSpPr>
      <dsp:spPr>
        <a:xfrm>
          <a:off x="427454" y="1905606"/>
          <a:ext cx="5984361" cy="354240"/>
        </a:xfrm>
        <a:prstGeom prst="roundRect">
          <a:avLst/>
        </a:prstGeom>
        <a:solidFill>
          <a:schemeClr val="accent4">
            <a:hueOff val="4900445"/>
            <a:satOff val="-20388"/>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195" tIns="0" rIns="226195" bIns="0" numCol="1" spcCol="1270" anchor="ctr" anchorCtr="0">
          <a:noAutofit/>
        </a:bodyPr>
        <a:lstStyle/>
        <a:p>
          <a:pPr marL="0" lvl="0" indent="0" algn="just" defTabSz="622300">
            <a:lnSpc>
              <a:spcPct val="100000"/>
            </a:lnSpc>
            <a:spcBef>
              <a:spcPct val="0"/>
            </a:spcBef>
            <a:spcAft>
              <a:spcPct val="35000"/>
            </a:spcAft>
            <a:buNone/>
          </a:pPr>
          <a:r>
            <a:rPr lang="en-IN" sz="1400" b="1" i="0" kern="1200"/>
            <a:t>Prediction Phase:</a:t>
          </a:r>
          <a:endParaRPr lang="en-US" sz="1400" kern="1200"/>
        </a:p>
      </dsp:txBody>
      <dsp:txXfrm>
        <a:off x="444747" y="1922899"/>
        <a:ext cx="5949775" cy="319654"/>
      </dsp:txXfrm>
    </dsp:sp>
    <dsp:sp modelId="{59C6A4A5-238E-7141-BB44-F78032B4E2CF}">
      <dsp:nvSpPr>
        <dsp:cNvPr id="0" name=""/>
        <dsp:cNvSpPr/>
      </dsp:nvSpPr>
      <dsp:spPr>
        <a:xfrm>
          <a:off x="0" y="3534246"/>
          <a:ext cx="8549088" cy="2116799"/>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63504" tIns="249936" rIns="663504" bIns="99568" numCol="1" spcCol="1270" anchor="t" anchorCtr="0">
          <a:noAutofit/>
        </a:bodyPr>
        <a:lstStyle/>
        <a:p>
          <a:pPr marL="114300" lvl="1" indent="-114300" algn="just" defTabSz="622300">
            <a:lnSpc>
              <a:spcPct val="100000"/>
            </a:lnSpc>
            <a:spcBef>
              <a:spcPct val="0"/>
            </a:spcBef>
            <a:spcAft>
              <a:spcPct val="15000"/>
            </a:spcAft>
            <a:buChar char="•"/>
          </a:pPr>
          <a:r>
            <a:rPr lang="en-IN" sz="1400" b="0" i="0" kern="1200"/>
            <a:t>After obtaining predictions from each model, an aggregation strategy is employed to derive the final prediction.</a:t>
          </a:r>
          <a:endParaRPr lang="en-US" sz="1400" kern="1200"/>
        </a:p>
        <a:p>
          <a:pPr marL="114300" lvl="1" indent="-114300" algn="just" defTabSz="622300">
            <a:lnSpc>
              <a:spcPct val="100000"/>
            </a:lnSpc>
            <a:spcBef>
              <a:spcPct val="0"/>
            </a:spcBef>
            <a:spcAft>
              <a:spcPct val="15000"/>
            </a:spcAft>
            <a:buChar char="•"/>
          </a:pPr>
          <a:r>
            <a:rPr lang="en-IN" sz="1400" b="0" i="0" kern="1200" dirty="0"/>
            <a:t>A common technique is the voting mechanism, where the final prediction is determined by the majority vote among the predictions made by individual models.</a:t>
          </a:r>
          <a:endParaRPr lang="en-US" sz="1400" kern="1200" dirty="0"/>
        </a:p>
        <a:p>
          <a:pPr marL="114300" lvl="1" indent="-114300" algn="just" defTabSz="622300">
            <a:lnSpc>
              <a:spcPct val="100000"/>
            </a:lnSpc>
            <a:spcBef>
              <a:spcPct val="0"/>
            </a:spcBef>
            <a:spcAft>
              <a:spcPct val="15000"/>
            </a:spcAft>
            <a:buChar char="•"/>
          </a:pPr>
          <a:r>
            <a:rPr lang="en-IN" sz="1400" b="0" i="0" kern="1200" dirty="0"/>
            <a:t>For classification tasks, the class label predicted by the majority of models becomes the overall prediction of the ensemble model.</a:t>
          </a:r>
          <a:endParaRPr lang="en-US" sz="1400" kern="1200" dirty="0"/>
        </a:p>
        <a:p>
          <a:pPr marL="114300" lvl="1" indent="-114300" algn="just" defTabSz="622300">
            <a:lnSpc>
              <a:spcPct val="100000"/>
            </a:lnSpc>
            <a:spcBef>
              <a:spcPct val="0"/>
            </a:spcBef>
            <a:spcAft>
              <a:spcPct val="15000"/>
            </a:spcAft>
            <a:buChar char="•"/>
          </a:pPr>
          <a:r>
            <a:rPr lang="en-IN" sz="1400" b="0" i="0" kern="1200"/>
            <a:t>In some cases, weighted voting might be used where the confidence or performance of each model influences its vote.</a:t>
          </a:r>
          <a:endParaRPr lang="en-US" sz="1400" kern="1200"/>
        </a:p>
      </dsp:txBody>
      <dsp:txXfrm>
        <a:off x="0" y="3534246"/>
        <a:ext cx="8549088" cy="2116799"/>
      </dsp:txXfrm>
    </dsp:sp>
    <dsp:sp modelId="{A17D6BE8-4CE5-4040-B09C-81266CC75EEC}">
      <dsp:nvSpPr>
        <dsp:cNvPr id="0" name=""/>
        <dsp:cNvSpPr/>
      </dsp:nvSpPr>
      <dsp:spPr>
        <a:xfrm>
          <a:off x="427454" y="3357125"/>
          <a:ext cx="5984361" cy="35424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6195" tIns="0" rIns="226195" bIns="0" numCol="1" spcCol="1270" anchor="ctr" anchorCtr="0">
          <a:noAutofit/>
        </a:bodyPr>
        <a:lstStyle/>
        <a:p>
          <a:pPr marL="0" lvl="0" indent="0" algn="just" defTabSz="622300">
            <a:lnSpc>
              <a:spcPct val="100000"/>
            </a:lnSpc>
            <a:spcBef>
              <a:spcPct val="0"/>
            </a:spcBef>
            <a:spcAft>
              <a:spcPct val="35000"/>
            </a:spcAft>
            <a:buNone/>
          </a:pPr>
          <a:r>
            <a:rPr lang="en-IN" sz="1400" b="1" i="0" kern="1200"/>
            <a:t>Aggregation of Predictions:</a:t>
          </a:r>
          <a:endParaRPr lang="en-US" sz="1400" kern="1200"/>
        </a:p>
      </dsp:txBody>
      <dsp:txXfrm>
        <a:off x="444747" y="3374418"/>
        <a:ext cx="5949775" cy="3196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DA449-E333-4554-B17C-7CBE6282FF8D}">
      <dsp:nvSpPr>
        <dsp:cNvPr id="0" name=""/>
        <dsp:cNvSpPr/>
      </dsp:nvSpPr>
      <dsp:spPr>
        <a:xfrm>
          <a:off x="0" y="1808"/>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ED778C8-5028-467F-847C-E198E4C57551}">
      <dsp:nvSpPr>
        <dsp:cNvPr id="0" name=""/>
        <dsp:cNvSpPr/>
      </dsp:nvSpPr>
      <dsp:spPr>
        <a:xfrm>
          <a:off x="277275" y="208046"/>
          <a:ext cx="504136" cy="5041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21442E9-7E6F-46CE-A624-8E4F09E9FCED}">
      <dsp:nvSpPr>
        <dsp:cNvPr id="0" name=""/>
        <dsp:cNvSpPr/>
      </dsp:nvSpPr>
      <dsp:spPr>
        <a:xfrm>
          <a:off x="1058686" y="180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IN" sz="2000" kern="1200" dirty="0"/>
            <a:t>Naïve Bayes is a data-classification algorithm that is based on probabilistic analysis.</a:t>
          </a:r>
          <a:endParaRPr lang="en-US" sz="2000" kern="1200" dirty="0"/>
        </a:p>
      </dsp:txBody>
      <dsp:txXfrm>
        <a:off x="1058686" y="1808"/>
        <a:ext cx="9456913" cy="916611"/>
      </dsp:txXfrm>
    </dsp:sp>
    <dsp:sp modelId="{4B331F1B-09D2-4D9F-9865-A4B69234F306}">
      <dsp:nvSpPr>
        <dsp:cNvPr id="0" name=""/>
        <dsp:cNvSpPr/>
      </dsp:nvSpPr>
      <dsp:spPr>
        <a:xfrm>
          <a:off x="0" y="1147573"/>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D35073-4583-4C70-871F-12F3C4B5D860}">
      <dsp:nvSpPr>
        <dsp:cNvPr id="0" name=""/>
        <dsp:cNvSpPr/>
      </dsp:nvSpPr>
      <dsp:spPr>
        <a:xfrm>
          <a:off x="277275" y="1353811"/>
          <a:ext cx="504136" cy="5041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EE742C-F299-47BB-9DBC-BD72ADAC9115}">
      <dsp:nvSpPr>
        <dsp:cNvPr id="0" name=""/>
        <dsp:cNvSpPr/>
      </dsp:nvSpPr>
      <dsp:spPr>
        <a:xfrm>
          <a:off x="1058686" y="1147573"/>
          <a:ext cx="4732020"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IN" sz="2000" kern="1200"/>
            <a:t>The term probability is often associated with the term event. </a:t>
          </a:r>
          <a:endParaRPr lang="en-US" sz="2000" kern="1200"/>
        </a:p>
      </dsp:txBody>
      <dsp:txXfrm>
        <a:off x="1058686" y="1147573"/>
        <a:ext cx="4732020" cy="916611"/>
      </dsp:txXfrm>
    </dsp:sp>
    <dsp:sp modelId="{40CDE850-3C9F-48DD-B0E5-30AF36B8EC9B}">
      <dsp:nvSpPr>
        <dsp:cNvPr id="0" name=""/>
        <dsp:cNvSpPr/>
      </dsp:nvSpPr>
      <dsp:spPr>
        <a:xfrm>
          <a:off x="5790706" y="1147573"/>
          <a:ext cx="472489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666750">
            <a:lnSpc>
              <a:spcPct val="90000"/>
            </a:lnSpc>
            <a:spcBef>
              <a:spcPct val="0"/>
            </a:spcBef>
            <a:spcAft>
              <a:spcPct val="35000"/>
            </a:spcAft>
            <a:buNone/>
          </a:pPr>
          <a:r>
            <a:rPr lang="en-IN" sz="1500" i="1" kern="1200"/>
            <a:t>“The probability of Event X is so and so.”</a:t>
          </a:r>
          <a:endParaRPr lang="en-US" sz="1500" kern="1200"/>
        </a:p>
      </dsp:txBody>
      <dsp:txXfrm>
        <a:off x="5790706" y="1147573"/>
        <a:ext cx="4724893" cy="916611"/>
      </dsp:txXfrm>
    </dsp:sp>
    <dsp:sp modelId="{B119609D-33E0-450E-B6F4-841A725A88DC}">
      <dsp:nvSpPr>
        <dsp:cNvPr id="0" name=""/>
        <dsp:cNvSpPr/>
      </dsp:nvSpPr>
      <dsp:spPr>
        <a:xfrm>
          <a:off x="0" y="2293338"/>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5C6FD9-5C05-4428-821E-A86462A32A78}">
      <dsp:nvSpPr>
        <dsp:cNvPr id="0" name=""/>
        <dsp:cNvSpPr/>
      </dsp:nvSpPr>
      <dsp:spPr>
        <a:xfrm>
          <a:off x="277275" y="2499576"/>
          <a:ext cx="504136" cy="5041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F8B276-148B-4B27-9FD0-8C3A95FAE18E}">
      <dsp:nvSpPr>
        <dsp:cNvPr id="0" name=""/>
        <dsp:cNvSpPr/>
      </dsp:nvSpPr>
      <dsp:spPr>
        <a:xfrm>
          <a:off x="1058686" y="2293338"/>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IN" sz="2000" kern="1200"/>
            <a:t>The probability of Event X is a numerical value. </a:t>
          </a:r>
          <a:endParaRPr lang="en-US" sz="2000" kern="1200"/>
        </a:p>
      </dsp:txBody>
      <dsp:txXfrm>
        <a:off x="1058686" y="2293338"/>
        <a:ext cx="9456913" cy="916611"/>
      </dsp:txXfrm>
    </dsp:sp>
    <dsp:sp modelId="{BA485E68-EDDC-4A95-9D36-CD364C82E1D2}">
      <dsp:nvSpPr>
        <dsp:cNvPr id="0" name=""/>
        <dsp:cNvSpPr/>
      </dsp:nvSpPr>
      <dsp:spPr>
        <a:xfrm>
          <a:off x="0" y="3439103"/>
          <a:ext cx="10515600" cy="9166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7562503-B5E6-4F8C-A63C-AD6EB54C9A8D}">
      <dsp:nvSpPr>
        <dsp:cNvPr id="0" name=""/>
        <dsp:cNvSpPr/>
      </dsp:nvSpPr>
      <dsp:spPr>
        <a:xfrm>
          <a:off x="277275" y="3645341"/>
          <a:ext cx="504136" cy="5041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478A153-A0F5-481F-8DF6-7F2F68444DB2}">
      <dsp:nvSpPr>
        <dsp:cNvPr id="0" name=""/>
        <dsp:cNvSpPr/>
      </dsp:nvSpPr>
      <dsp:spPr>
        <a:xfrm>
          <a:off x="1058686" y="3439103"/>
          <a:ext cx="9456913" cy="9166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7008" tIns="97008" rIns="97008" bIns="97008" numCol="1" spcCol="1270" anchor="ctr" anchorCtr="0">
          <a:noAutofit/>
        </a:bodyPr>
        <a:lstStyle/>
        <a:p>
          <a:pPr marL="0" lvl="0" indent="0" algn="l" defTabSz="889000">
            <a:lnSpc>
              <a:spcPct val="90000"/>
            </a:lnSpc>
            <a:spcBef>
              <a:spcPct val="0"/>
            </a:spcBef>
            <a:spcAft>
              <a:spcPct val="35000"/>
            </a:spcAft>
            <a:buNone/>
          </a:pPr>
          <a:r>
            <a:rPr lang="en-IN" sz="2000" kern="1200"/>
            <a:t>You can calculate this numerical value by dividing the number of times Event X can occur by the number of events that are possible in the same circumstances.</a:t>
          </a:r>
          <a:endParaRPr lang="en-US" sz="2000" kern="1200"/>
        </a:p>
      </dsp:txBody>
      <dsp:txXfrm>
        <a:off x="1058686" y="3439103"/>
        <a:ext cx="9456913" cy="91661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0C7A41-D9D1-3144-95A1-8F24B520A57A}">
      <dsp:nvSpPr>
        <dsp:cNvPr id="0" name=""/>
        <dsp:cNvSpPr/>
      </dsp:nvSpPr>
      <dsp:spPr>
        <a:xfrm>
          <a:off x="0" y="0"/>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D440FE-CE2C-1F48-B1A5-A979AC743DBF}">
      <dsp:nvSpPr>
        <dsp:cNvPr id="0" name=""/>
        <dsp:cNvSpPr/>
      </dsp:nvSpPr>
      <dsp:spPr>
        <a:xfrm>
          <a:off x="0" y="0"/>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dirty="0"/>
            <a:t>You want to know whether the company should spend money on advertising Product X to this new customer. </a:t>
          </a:r>
          <a:endParaRPr lang="en-US" sz="2200" kern="1200" dirty="0"/>
        </a:p>
      </dsp:txBody>
      <dsp:txXfrm>
        <a:off x="0" y="0"/>
        <a:ext cx="10515600" cy="1088136"/>
      </dsp:txXfrm>
    </dsp:sp>
    <dsp:sp modelId="{9D93C381-F881-684A-9BAF-2976ECCB1763}">
      <dsp:nvSpPr>
        <dsp:cNvPr id="0" name=""/>
        <dsp:cNvSpPr/>
      </dsp:nvSpPr>
      <dsp:spPr>
        <a:xfrm>
          <a:off x="0" y="1088136"/>
          <a:ext cx="10515600" cy="0"/>
        </a:xfrm>
        <a:prstGeom prst="line">
          <a:avLst/>
        </a:prstGeom>
        <a:solidFill>
          <a:schemeClr val="accent4">
            <a:hueOff val="3266964"/>
            <a:satOff val="-13592"/>
            <a:lumOff val="3203"/>
            <a:alphaOff val="0"/>
          </a:schemeClr>
        </a:solidFill>
        <a:ln w="12700" cap="flat" cmpd="sng" algn="ctr">
          <a:solidFill>
            <a:schemeClr val="accent4">
              <a:hueOff val="3266964"/>
              <a:satOff val="-13592"/>
              <a:lumOff val="320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59747F6-DC8A-8946-9DE3-34F37ACD5AEE}">
      <dsp:nvSpPr>
        <dsp:cNvPr id="0" name=""/>
        <dsp:cNvSpPr/>
      </dsp:nvSpPr>
      <dsp:spPr>
        <a:xfrm>
          <a:off x="0" y="1088136"/>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In other words, you want to know the probability that the customer will purchase Product X.</a:t>
          </a:r>
          <a:endParaRPr lang="en-US" sz="2200" kern="1200"/>
        </a:p>
      </dsp:txBody>
      <dsp:txXfrm>
        <a:off x="0" y="1088136"/>
        <a:ext cx="10515600" cy="1088136"/>
      </dsp:txXfrm>
    </dsp:sp>
    <dsp:sp modelId="{64E02BB9-BA1D-2D43-9EBB-1BBA16E6CFE9}">
      <dsp:nvSpPr>
        <dsp:cNvPr id="0" name=""/>
        <dsp:cNvSpPr/>
      </dsp:nvSpPr>
      <dsp:spPr>
        <a:xfrm>
          <a:off x="0" y="2176272"/>
          <a:ext cx="10515600" cy="0"/>
        </a:xfrm>
        <a:prstGeom prst="line">
          <a:avLst/>
        </a:prstGeom>
        <a:solidFill>
          <a:schemeClr val="accent4">
            <a:hueOff val="6533927"/>
            <a:satOff val="-27185"/>
            <a:lumOff val="6405"/>
            <a:alphaOff val="0"/>
          </a:schemeClr>
        </a:solidFill>
        <a:ln w="12700" cap="flat" cmpd="sng" algn="ctr">
          <a:solidFill>
            <a:schemeClr val="accent4">
              <a:hueOff val="6533927"/>
              <a:satOff val="-27185"/>
              <a:lumOff val="64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FE7AB50-82B9-FD4B-A911-5BA446C88C82}">
      <dsp:nvSpPr>
        <dsp:cNvPr id="0" name=""/>
        <dsp:cNvSpPr/>
      </dsp:nvSpPr>
      <dsp:spPr>
        <a:xfrm>
          <a:off x="0" y="2176272"/>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The customer is of medium income, has a poor credit rating, has a positive sentiment analysis on social media about Product X, and has a history of purchasing similar products.</a:t>
          </a:r>
          <a:endParaRPr lang="en-US" sz="2200" kern="1200"/>
        </a:p>
      </dsp:txBody>
      <dsp:txXfrm>
        <a:off x="0" y="2176272"/>
        <a:ext cx="10515600" cy="1088136"/>
      </dsp:txXfrm>
    </dsp:sp>
    <dsp:sp modelId="{ABBA0506-7371-1C4E-AB76-147886805B44}">
      <dsp:nvSpPr>
        <dsp:cNvPr id="0" name=""/>
        <dsp:cNvSpPr/>
      </dsp:nvSpPr>
      <dsp:spPr>
        <a:xfrm>
          <a:off x="0" y="3264408"/>
          <a:ext cx="10515600" cy="0"/>
        </a:xfrm>
        <a:prstGeom prst="line">
          <a:avLst/>
        </a:prstGeom>
        <a:solidFill>
          <a:schemeClr val="accent4">
            <a:hueOff val="9800891"/>
            <a:satOff val="-40777"/>
            <a:lumOff val="9608"/>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C6E067-E9E7-074A-9CA6-F5C00AB305CE}">
      <dsp:nvSpPr>
        <dsp:cNvPr id="0" name=""/>
        <dsp:cNvSpPr/>
      </dsp:nvSpPr>
      <dsp:spPr>
        <a:xfrm>
          <a:off x="0" y="3264408"/>
          <a:ext cx="10515600" cy="10881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IN" sz="2200" kern="1200"/>
            <a:t>The classifier uses historical data (as shown in Figure 7-4) and Bayes’ Theorem (mentioned earlier in this section) to label the new customer as a potential buyer of Product X . . . or not.</a:t>
          </a:r>
          <a:endParaRPr lang="en-US" sz="2200" kern="1200"/>
        </a:p>
      </dsp:txBody>
      <dsp:txXfrm>
        <a:off x="0" y="3264408"/>
        <a:ext cx="10515600" cy="108813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553F68-33CF-034C-A87E-E9565AAE2D02}">
      <dsp:nvSpPr>
        <dsp:cNvPr id="0" name=""/>
        <dsp:cNvSpPr/>
      </dsp:nvSpPr>
      <dsp:spPr>
        <a:xfrm>
          <a:off x="0" y="451636"/>
          <a:ext cx="10515600" cy="18522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t>Training is very easy and fast; just requiring considering each  attribute in each class separately</a:t>
          </a:r>
        </a:p>
        <a:p>
          <a:pPr marL="228600" lvl="1" indent="-228600" algn="l" defTabSz="889000">
            <a:lnSpc>
              <a:spcPct val="90000"/>
            </a:lnSpc>
            <a:spcBef>
              <a:spcPct val="0"/>
            </a:spcBef>
            <a:spcAft>
              <a:spcPct val="15000"/>
            </a:spcAft>
            <a:buChar char="•"/>
          </a:pPr>
          <a:r>
            <a:rPr lang="en-US" sz="2000" kern="1200" dirty="0"/>
            <a:t>Test is straightforward; just looking up tables or calculating conditional probabilities with normal distributions </a:t>
          </a:r>
        </a:p>
      </dsp:txBody>
      <dsp:txXfrm>
        <a:off x="0" y="451636"/>
        <a:ext cx="10515600" cy="1852200"/>
      </dsp:txXfrm>
    </dsp:sp>
    <dsp:sp modelId="{CE29125D-C916-094B-BF52-328513E4EE47}">
      <dsp:nvSpPr>
        <dsp:cNvPr id="0" name=""/>
        <dsp:cNvSpPr/>
      </dsp:nvSpPr>
      <dsp:spPr>
        <a:xfrm>
          <a:off x="525780" y="38356"/>
          <a:ext cx="7360920" cy="82655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Naïve Bayes based on the independence assumption</a:t>
          </a:r>
        </a:p>
      </dsp:txBody>
      <dsp:txXfrm>
        <a:off x="566129" y="78705"/>
        <a:ext cx="7280222" cy="745861"/>
      </dsp:txXfrm>
    </dsp:sp>
    <dsp:sp modelId="{23F7C560-B365-924B-BF6A-281E1EEDB912}">
      <dsp:nvSpPr>
        <dsp:cNvPr id="0" name=""/>
        <dsp:cNvSpPr/>
      </dsp:nvSpPr>
      <dsp:spPr>
        <a:xfrm>
          <a:off x="0" y="2868316"/>
          <a:ext cx="10515600" cy="1896300"/>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6127" tIns="583184" rIns="816127"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a:t>Performance competitive to most of state-of-the-art classifiers even in presence of violating independence assumption</a:t>
          </a:r>
        </a:p>
        <a:p>
          <a:pPr marL="228600" lvl="1" indent="-228600" algn="l" defTabSz="889000">
            <a:lnSpc>
              <a:spcPct val="90000"/>
            </a:lnSpc>
            <a:spcBef>
              <a:spcPct val="0"/>
            </a:spcBef>
            <a:spcAft>
              <a:spcPct val="15000"/>
            </a:spcAft>
            <a:buChar char="•"/>
          </a:pPr>
          <a:r>
            <a:rPr lang="en-US" sz="2000" kern="1200"/>
            <a:t>Many successful applications, e.g., spam mail filtering</a:t>
          </a:r>
        </a:p>
        <a:p>
          <a:pPr marL="228600" lvl="1" indent="-228600" algn="l" defTabSz="889000">
            <a:lnSpc>
              <a:spcPct val="90000"/>
            </a:lnSpc>
            <a:spcBef>
              <a:spcPct val="0"/>
            </a:spcBef>
            <a:spcAft>
              <a:spcPct val="15000"/>
            </a:spcAft>
            <a:buChar char="•"/>
          </a:pPr>
          <a:r>
            <a:rPr lang="en-US" sz="2000" kern="1200"/>
            <a:t>Apart from classification, naïve Bayes can do more… </a:t>
          </a:r>
        </a:p>
      </dsp:txBody>
      <dsp:txXfrm>
        <a:off x="0" y="2868316"/>
        <a:ext cx="10515600" cy="1896300"/>
      </dsp:txXfrm>
    </dsp:sp>
    <dsp:sp modelId="{ECC731BC-4E1E-924B-8FAF-194FD37D8BE6}">
      <dsp:nvSpPr>
        <dsp:cNvPr id="0" name=""/>
        <dsp:cNvSpPr/>
      </dsp:nvSpPr>
      <dsp:spPr>
        <a:xfrm>
          <a:off x="525780" y="2455036"/>
          <a:ext cx="7360920" cy="826559"/>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889000">
            <a:lnSpc>
              <a:spcPct val="90000"/>
            </a:lnSpc>
            <a:spcBef>
              <a:spcPct val="0"/>
            </a:spcBef>
            <a:spcAft>
              <a:spcPct val="35000"/>
            </a:spcAft>
            <a:buNone/>
          </a:pPr>
          <a:r>
            <a:rPr lang="en-US" sz="2000" kern="1200"/>
            <a:t>A popular generative model</a:t>
          </a:r>
        </a:p>
      </dsp:txBody>
      <dsp:txXfrm>
        <a:off x="566129" y="2495385"/>
        <a:ext cx="7280222" cy="7458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34479-53FC-49C9-9B59-D90FFCB95B6F}">
      <dsp:nvSpPr>
        <dsp:cNvPr id="0" name=""/>
        <dsp:cNvSpPr/>
      </dsp:nvSpPr>
      <dsp:spPr>
        <a:xfrm>
          <a:off x="100664" y="884408"/>
          <a:ext cx="1048041" cy="104804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7BE35-02D1-410C-8F59-9FAA3C9406D6}">
      <dsp:nvSpPr>
        <dsp:cNvPr id="0" name=""/>
        <dsp:cNvSpPr/>
      </dsp:nvSpPr>
      <dsp:spPr>
        <a:xfrm>
          <a:off x="320752" y="1104497"/>
          <a:ext cx="607864" cy="60786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455F97-17C0-4FED-B41B-896A7243C41F}">
      <dsp:nvSpPr>
        <dsp:cNvPr id="0" name=""/>
        <dsp:cNvSpPr/>
      </dsp:nvSpPr>
      <dsp:spPr>
        <a:xfrm>
          <a:off x="1373286" y="884408"/>
          <a:ext cx="2470383" cy="104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A more complex algorithm, biologically inspired by the structure of the human brain. </a:t>
          </a:r>
          <a:endParaRPr lang="en-US" sz="1600" kern="1200"/>
        </a:p>
      </dsp:txBody>
      <dsp:txXfrm>
        <a:off x="1373286" y="884408"/>
        <a:ext cx="2470383" cy="1048041"/>
      </dsp:txXfrm>
    </dsp:sp>
    <dsp:sp modelId="{95FD422D-62DA-49B4-BC9F-805E04DCF9C1}">
      <dsp:nvSpPr>
        <dsp:cNvPr id="0" name=""/>
        <dsp:cNvSpPr/>
      </dsp:nvSpPr>
      <dsp:spPr>
        <a:xfrm>
          <a:off x="4274115" y="884408"/>
          <a:ext cx="1048041" cy="104804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A2098A-1057-4101-A393-C74D12CB04ED}">
      <dsp:nvSpPr>
        <dsp:cNvPr id="0" name=""/>
        <dsp:cNvSpPr/>
      </dsp:nvSpPr>
      <dsp:spPr>
        <a:xfrm>
          <a:off x="4494204" y="1104497"/>
          <a:ext cx="607864" cy="60786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8C6FA6-96CF-4122-A56C-FD0A1FB0A7AF}">
      <dsp:nvSpPr>
        <dsp:cNvPr id="0" name=""/>
        <dsp:cNvSpPr/>
      </dsp:nvSpPr>
      <dsp:spPr>
        <a:xfrm>
          <a:off x="5546737" y="884408"/>
          <a:ext cx="2470383" cy="104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A neural network provides a very simple model in comparison to the human brain, but it works well enough for our purposes.</a:t>
          </a:r>
          <a:endParaRPr lang="en-US" sz="1600" kern="1200"/>
        </a:p>
      </dsp:txBody>
      <dsp:txXfrm>
        <a:off x="5546737" y="884408"/>
        <a:ext cx="2470383" cy="1048041"/>
      </dsp:txXfrm>
    </dsp:sp>
    <dsp:sp modelId="{6AC9AA46-AA3D-44CF-A46F-191C4646BB2E}">
      <dsp:nvSpPr>
        <dsp:cNvPr id="0" name=""/>
        <dsp:cNvSpPr/>
      </dsp:nvSpPr>
      <dsp:spPr>
        <a:xfrm>
          <a:off x="8447567" y="884408"/>
          <a:ext cx="1048041" cy="104804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D1EC2-217B-441E-8262-7065AEAA0978}">
      <dsp:nvSpPr>
        <dsp:cNvPr id="0" name=""/>
        <dsp:cNvSpPr/>
      </dsp:nvSpPr>
      <dsp:spPr>
        <a:xfrm>
          <a:off x="8667655" y="1104497"/>
          <a:ext cx="607864" cy="60786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399D0E-0E5E-4C31-98C8-93DE6BF4F67D}">
      <dsp:nvSpPr>
        <dsp:cNvPr id="0" name=""/>
        <dsp:cNvSpPr/>
      </dsp:nvSpPr>
      <dsp:spPr>
        <a:xfrm>
          <a:off x="9720189" y="884408"/>
          <a:ext cx="2470383" cy="104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Widely used for data classification, neural networks process past and current data to estimate future values — discovering any complex correlations hidden in the data — in a way analogous to that employed by the human brain.</a:t>
          </a:r>
          <a:endParaRPr lang="en-US" sz="1600" kern="1200"/>
        </a:p>
      </dsp:txBody>
      <dsp:txXfrm>
        <a:off x="9720189" y="884408"/>
        <a:ext cx="2470383" cy="1048041"/>
      </dsp:txXfrm>
    </dsp:sp>
    <dsp:sp modelId="{A777689B-815D-4EF1-9337-3E459FCC837C}">
      <dsp:nvSpPr>
        <dsp:cNvPr id="0" name=""/>
        <dsp:cNvSpPr/>
      </dsp:nvSpPr>
      <dsp:spPr>
        <a:xfrm>
          <a:off x="100664" y="2724056"/>
          <a:ext cx="1048041" cy="104804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5E2825-351C-40B9-9B65-D73ED6A6143B}">
      <dsp:nvSpPr>
        <dsp:cNvPr id="0" name=""/>
        <dsp:cNvSpPr/>
      </dsp:nvSpPr>
      <dsp:spPr>
        <a:xfrm>
          <a:off x="320752" y="2944145"/>
          <a:ext cx="607864" cy="60786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320496-602E-41CB-9C36-8BA5EAC5911A}">
      <dsp:nvSpPr>
        <dsp:cNvPr id="0" name=""/>
        <dsp:cNvSpPr/>
      </dsp:nvSpPr>
      <dsp:spPr>
        <a:xfrm>
          <a:off x="1373286" y="2724056"/>
          <a:ext cx="2470383" cy="104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Neural networks can be used to make predictions on time series data such as weather data. </a:t>
          </a:r>
          <a:endParaRPr lang="en-US" sz="1600" kern="1200"/>
        </a:p>
      </dsp:txBody>
      <dsp:txXfrm>
        <a:off x="1373286" y="2724056"/>
        <a:ext cx="2470383" cy="1048041"/>
      </dsp:txXfrm>
    </dsp:sp>
    <dsp:sp modelId="{E98EE619-0CD0-47CD-B255-617794B3C101}">
      <dsp:nvSpPr>
        <dsp:cNvPr id="0" name=""/>
        <dsp:cNvSpPr/>
      </dsp:nvSpPr>
      <dsp:spPr>
        <a:xfrm>
          <a:off x="4274115" y="2724056"/>
          <a:ext cx="1048041" cy="1048041"/>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43CA36-3299-4F13-9954-28D10AF59410}">
      <dsp:nvSpPr>
        <dsp:cNvPr id="0" name=""/>
        <dsp:cNvSpPr/>
      </dsp:nvSpPr>
      <dsp:spPr>
        <a:xfrm>
          <a:off x="4494204" y="2944145"/>
          <a:ext cx="607864" cy="60786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AF2C70-1F70-4A17-ABC2-2E49F5D9BA2C}">
      <dsp:nvSpPr>
        <dsp:cNvPr id="0" name=""/>
        <dsp:cNvSpPr/>
      </dsp:nvSpPr>
      <dsp:spPr>
        <a:xfrm>
          <a:off x="5546737" y="2724056"/>
          <a:ext cx="2470383" cy="10480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711200">
            <a:lnSpc>
              <a:spcPct val="100000"/>
            </a:lnSpc>
            <a:spcBef>
              <a:spcPct val="0"/>
            </a:spcBef>
            <a:spcAft>
              <a:spcPct val="35000"/>
            </a:spcAft>
            <a:buNone/>
          </a:pPr>
          <a:r>
            <a:rPr lang="en-IN" sz="1600" kern="1200"/>
            <a:t>A neural network can be designed to detect pattern in input data and produce an output free of noise.</a:t>
          </a:r>
          <a:endParaRPr lang="en-US" sz="1600" kern="1200"/>
        </a:p>
      </dsp:txBody>
      <dsp:txXfrm>
        <a:off x="5546737" y="2724056"/>
        <a:ext cx="2470383" cy="104804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267EAD-9D75-4E85-9541-1237E132384F}">
      <dsp:nvSpPr>
        <dsp:cNvPr id="0" name=""/>
        <dsp:cNvSpPr/>
      </dsp:nvSpPr>
      <dsp:spPr>
        <a:xfrm>
          <a:off x="5527" y="43025"/>
          <a:ext cx="1097489" cy="10772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EACAAF-507B-4041-A8B4-074EB2C3E2CA}">
      <dsp:nvSpPr>
        <dsp:cNvPr id="0" name=""/>
        <dsp:cNvSpPr/>
      </dsp:nvSpPr>
      <dsp:spPr>
        <a:xfrm>
          <a:off x="5527" y="1317272"/>
          <a:ext cx="3135684" cy="4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IN" sz="3100" b="1" kern="1200"/>
            <a:t>Input layer:</a:t>
          </a:r>
          <a:endParaRPr lang="en-US" sz="3100" kern="1200"/>
        </a:p>
      </dsp:txBody>
      <dsp:txXfrm>
        <a:off x="5527" y="1317272"/>
        <a:ext cx="3135684" cy="461680"/>
      </dsp:txXfrm>
    </dsp:sp>
    <dsp:sp modelId="{B88EE771-8F45-4B06-9370-859E44CCBF7B}">
      <dsp:nvSpPr>
        <dsp:cNvPr id="0" name=""/>
        <dsp:cNvSpPr/>
      </dsp:nvSpPr>
      <dsp:spPr>
        <a:xfrm>
          <a:off x="5527" y="1870576"/>
          <a:ext cx="3135684" cy="2753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feeds past data values into the next (hidden) layer. </a:t>
          </a:r>
          <a:endParaRPr lang="en-US" sz="1700" kern="1200"/>
        </a:p>
        <a:p>
          <a:pPr marL="0" lvl="0" indent="0" algn="l" defTabSz="755650">
            <a:lnSpc>
              <a:spcPct val="100000"/>
            </a:lnSpc>
            <a:spcBef>
              <a:spcPct val="0"/>
            </a:spcBef>
            <a:spcAft>
              <a:spcPct val="35000"/>
            </a:spcAft>
            <a:buNone/>
          </a:pPr>
          <a:r>
            <a:rPr lang="en-IN" sz="1700" kern="1200"/>
            <a:t>The black circles represent nodes of the neural network.</a:t>
          </a:r>
          <a:endParaRPr lang="en-US" sz="1700" kern="1200"/>
        </a:p>
      </dsp:txBody>
      <dsp:txXfrm>
        <a:off x="5527" y="1870576"/>
        <a:ext cx="3135684" cy="2753647"/>
      </dsp:txXfrm>
    </dsp:sp>
    <dsp:sp modelId="{4F8FDE51-1DFC-4876-981C-B31A55E9A5A9}">
      <dsp:nvSpPr>
        <dsp:cNvPr id="0" name=""/>
        <dsp:cNvSpPr/>
      </dsp:nvSpPr>
      <dsp:spPr>
        <a:xfrm>
          <a:off x="3689957" y="43025"/>
          <a:ext cx="1097489" cy="10772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81684C-8651-4113-AD06-8C343B05384B}">
      <dsp:nvSpPr>
        <dsp:cNvPr id="0" name=""/>
        <dsp:cNvSpPr/>
      </dsp:nvSpPr>
      <dsp:spPr>
        <a:xfrm>
          <a:off x="3689957" y="1317272"/>
          <a:ext cx="3135684" cy="4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IN" sz="3100" b="1" kern="1200"/>
            <a:t>Hidden layer: </a:t>
          </a:r>
          <a:endParaRPr lang="en-US" sz="3100" kern="1200"/>
        </a:p>
      </dsp:txBody>
      <dsp:txXfrm>
        <a:off x="3689957" y="1317272"/>
        <a:ext cx="3135684" cy="461680"/>
      </dsp:txXfrm>
    </dsp:sp>
    <dsp:sp modelId="{8BAABE79-8B40-469F-8593-5DB902744985}">
      <dsp:nvSpPr>
        <dsp:cNvPr id="0" name=""/>
        <dsp:cNvSpPr/>
      </dsp:nvSpPr>
      <dsp:spPr>
        <a:xfrm>
          <a:off x="3689957" y="1870576"/>
          <a:ext cx="3135684" cy="2753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Encapsulates several complex functions that create predictors; functions are hidden from the user. </a:t>
          </a:r>
          <a:endParaRPr lang="en-US" sz="1700" kern="1200"/>
        </a:p>
        <a:p>
          <a:pPr marL="0" lvl="0" indent="0" algn="l" defTabSz="755650">
            <a:lnSpc>
              <a:spcPct val="100000"/>
            </a:lnSpc>
            <a:spcBef>
              <a:spcPct val="0"/>
            </a:spcBef>
            <a:spcAft>
              <a:spcPct val="35000"/>
            </a:spcAft>
            <a:buNone/>
          </a:pPr>
          <a:r>
            <a:rPr lang="en-IN" sz="1700" kern="1200"/>
            <a:t>A set of nodes (black circles) at the hidden layer represents mathematical functions that modify the input data</a:t>
          </a:r>
          <a:endParaRPr lang="en-US" sz="1700" kern="1200"/>
        </a:p>
        <a:p>
          <a:pPr marL="0" lvl="0" indent="0" algn="l" defTabSz="755650">
            <a:lnSpc>
              <a:spcPct val="100000"/>
            </a:lnSpc>
            <a:spcBef>
              <a:spcPct val="0"/>
            </a:spcBef>
            <a:spcAft>
              <a:spcPct val="35000"/>
            </a:spcAft>
            <a:buNone/>
          </a:pPr>
          <a:r>
            <a:rPr lang="en-IN" sz="1700" kern="1200" dirty="0"/>
            <a:t>these functions are called </a:t>
          </a:r>
          <a:r>
            <a:rPr lang="en-IN" sz="1700" kern="1200" dirty="0">
              <a:solidFill>
                <a:srgbClr val="FF0000"/>
              </a:solidFill>
              <a:latin typeface="Segoe Print" panose="02000800000000000000" pitchFamily="2" charset="0"/>
            </a:rPr>
            <a:t>N</a:t>
          </a:r>
          <a:r>
            <a:rPr lang="en-IN" sz="2000" kern="1200" dirty="0">
              <a:solidFill>
                <a:srgbClr val="C00000"/>
              </a:solidFill>
              <a:latin typeface="Segoe Print" panose="02000800000000000000" pitchFamily="2" charset="0"/>
            </a:rPr>
            <a:t>eurons</a:t>
          </a:r>
          <a:r>
            <a:rPr lang="en-IN" sz="1700" kern="1200" dirty="0"/>
            <a:t>.</a:t>
          </a:r>
          <a:endParaRPr lang="en-US" sz="1700" kern="1200" dirty="0"/>
        </a:p>
      </dsp:txBody>
      <dsp:txXfrm>
        <a:off x="3689957" y="1870576"/>
        <a:ext cx="3135684" cy="2753647"/>
      </dsp:txXfrm>
    </dsp:sp>
    <dsp:sp modelId="{6A42D20F-980C-4B09-B786-15D0D4544629}">
      <dsp:nvSpPr>
        <dsp:cNvPr id="0" name=""/>
        <dsp:cNvSpPr/>
      </dsp:nvSpPr>
      <dsp:spPr>
        <a:xfrm>
          <a:off x="7374387" y="43025"/>
          <a:ext cx="1097489" cy="10772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CD74660-7C98-4D1A-AF57-379B7F8DBCF0}">
      <dsp:nvSpPr>
        <dsp:cNvPr id="0" name=""/>
        <dsp:cNvSpPr/>
      </dsp:nvSpPr>
      <dsp:spPr>
        <a:xfrm>
          <a:off x="7374387" y="1317272"/>
          <a:ext cx="3135684" cy="4616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377950">
            <a:lnSpc>
              <a:spcPct val="100000"/>
            </a:lnSpc>
            <a:spcBef>
              <a:spcPct val="0"/>
            </a:spcBef>
            <a:spcAft>
              <a:spcPct val="35000"/>
            </a:spcAft>
            <a:buNone/>
            <a:defRPr b="1"/>
          </a:pPr>
          <a:r>
            <a:rPr lang="en-IN" sz="3100" b="1" kern="1200"/>
            <a:t>Output layer: </a:t>
          </a:r>
          <a:endParaRPr lang="en-US" sz="3100" kern="1200"/>
        </a:p>
      </dsp:txBody>
      <dsp:txXfrm>
        <a:off x="7374387" y="1317272"/>
        <a:ext cx="3135684" cy="461680"/>
      </dsp:txXfrm>
    </dsp:sp>
    <dsp:sp modelId="{A0938A24-25B9-4C45-B2BD-B8AF2C6D1207}">
      <dsp:nvSpPr>
        <dsp:cNvPr id="0" name=""/>
        <dsp:cNvSpPr/>
      </dsp:nvSpPr>
      <dsp:spPr>
        <a:xfrm>
          <a:off x="7374387" y="1870576"/>
          <a:ext cx="3135684" cy="2753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IN" sz="1700" kern="1200"/>
            <a:t>collects the predictions made in the hidden layer and produces the result: </a:t>
          </a:r>
          <a:endParaRPr lang="en-US" sz="1700" kern="1200"/>
        </a:p>
        <a:p>
          <a:pPr marL="171450" lvl="1" indent="-171450" algn="l" defTabSz="755650">
            <a:lnSpc>
              <a:spcPct val="90000"/>
            </a:lnSpc>
            <a:spcBef>
              <a:spcPct val="0"/>
            </a:spcBef>
            <a:spcAft>
              <a:spcPct val="15000"/>
            </a:spcAft>
            <a:buChar char="•"/>
          </a:pPr>
          <a:r>
            <a:rPr lang="en-IN" sz="1700" kern="1200"/>
            <a:t>the model’s prediction.</a:t>
          </a:r>
          <a:endParaRPr lang="en-US" sz="1700" kern="1200"/>
        </a:p>
      </dsp:txBody>
      <dsp:txXfrm>
        <a:off x="7374387" y="1870576"/>
        <a:ext cx="3135684" cy="275364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35C1B4-68DF-9F4B-9993-15584839827F}">
      <dsp:nvSpPr>
        <dsp:cNvPr id="0" name=""/>
        <dsp:cNvSpPr/>
      </dsp:nvSpPr>
      <dsp:spPr>
        <a:xfrm>
          <a:off x="0" y="329970"/>
          <a:ext cx="6900512" cy="22490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37388" rIns="535556" bIns="128016" numCol="1" spcCol="1270" anchor="t" anchorCtr="0">
          <a:noAutofit/>
        </a:bodyPr>
        <a:lstStyle/>
        <a:p>
          <a:pPr marL="171450" lvl="1" indent="-171450" algn="just" defTabSz="800100">
            <a:lnSpc>
              <a:spcPct val="100000"/>
            </a:lnSpc>
            <a:spcBef>
              <a:spcPct val="0"/>
            </a:spcBef>
            <a:spcAft>
              <a:spcPct val="15000"/>
            </a:spcAft>
            <a:buChar char="•"/>
          </a:pPr>
          <a:r>
            <a:rPr lang="en-IN" sz="1800" kern="1200" dirty="0"/>
            <a:t>Weights are derived by providing the network with sample inputs and their corresponding outputs until the weights are tuned to achieve a close match between inputs and outputs. </a:t>
          </a:r>
          <a:endParaRPr lang="en-US" sz="1800" kern="1200" dirty="0"/>
        </a:p>
        <a:p>
          <a:pPr marL="171450" lvl="1" indent="-171450" algn="just" defTabSz="800100">
            <a:lnSpc>
              <a:spcPct val="100000"/>
            </a:lnSpc>
            <a:spcBef>
              <a:spcPct val="0"/>
            </a:spcBef>
            <a:spcAft>
              <a:spcPct val="15000"/>
            </a:spcAft>
            <a:buChar char="•"/>
          </a:pPr>
          <a:r>
            <a:rPr lang="en-IN" sz="1800" kern="1200" dirty="0"/>
            <a:t>This process is used for tasks like classification and regression.</a:t>
          </a:r>
          <a:endParaRPr lang="en-US" sz="1800" kern="1200" dirty="0"/>
        </a:p>
      </dsp:txBody>
      <dsp:txXfrm>
        <a:off x="0" y="329970"/>
        <a:ext cx="6900512" cy="2249099"/>
      </dsp:txXfrm>
    </dsp:sp>
    <dsp:sp modelId="{8B24FC26-474A-3C44-9A11-D12A087096A7}">
      <dsp:nvSpPr>
        <dsp:cNvPr id="0" name=""/>
        <dsp:cNvSpPr/>
      </dsp:nvSpPr>
      <dsp:spPr>
        <a:xfrm>
          <a:off x="345025" y="20010"/>
          <a:ext cx="4830358"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just" defTabSz="1066800">
            <a:lnSpc>
              <a:spcPct val="90000"/>
            </a:lnSpc>
            <a:spcBef>
              <a:spcPct val="0"/>
            </a:spcBef>
            <a:spcAft>
              <a:spcPct val="35000"/>
            </a:spcAft>
            <a:buNone/>
          </a:pPr>
          <a:r>
            <a:rPr lang="en-IN" sz="2400" b="1" kern="1200" dirty="0"/>
            <a:t>Supervised Training: </a:t>
          </a:r>
          <a:endParaRPr lang="en-US" sz="2400" b="1" kern="1200" dirty="0"/>
        </a:p>
      </dsp:txBody>
      <dsp:txXfrm>
        <a:off x="375287" y="50272"/>
        <a:ext cx="4769834" cy="559396"/>
      </dsp:txXfrm>
    </dsp:sp>
    <dsp:sp modelId="{DAB3D911-A67C-E749-9811-86AA1B08AF34}">
      <dsp:nvSpPr>
        <dsp:cNvPr id="0" name=""/>
        <dsp:cNvSpPr/>
      </dsp:nvSpPr>
      <dsp:spPr>
        <a:xfrm>
          <a:off x="0" y="3002430"/>
          <a:ext cx="6900512" cy="2513699"/>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437388" rIns="535556" bIns="128016" numCol="1" spcCol="1270" anchor="t" anchorCtr="0">
          <a:noAutofit/>
        </a:bodyPr>
        <a:lstStyle/>
        <a:p>
          <a:pPr marL="171450" lvl="1" indent="-171450" algn="just" defTabSz="800100">
            <a:lnSpc>
              <a:spcPct val="100000"/>
            </a:lnSpc>
            <a:spcBef>
              <a:spcPct val="0"/>
            </a:spcBef>
            <a:spcAft>
              <a:spcPct val="15000"/>
            </a:spcAft>
            <a:buChar char="•"/>
          </a:pPr>
          <a:r>
            <a:rPr lang="en-IN" sz="1800" kern="1200" dirty="0"/>
            <a:t>The network is only given inputs, and the algorithm generates corresponding outputs. </a:t>
          </a:r>
          <a:endParaRPr lang="en-US" sz="1800" kern="1200" dirty="0"/>
        </a:p>
        <a:p>
          <a:pPr marL="171450" lvl="1" indent="-171450" algn="just" defTabSz="800100">
            <a:lnSpc>
              <a:spcPct val="100000"/>
            </a:lnSpc>
            <a:spcBef>
              <a:spcPct val="0"/>
            </a:spcBef>
            <a:spcAft>
              <a:spcPct val="15000"/>
            </a:spcAft>
            <a:buChar char="•"/>
          </a:pPr>
          <a:r>
            <a:rPr lang="en-IN" sz="1800" kern="1200" dirty="0"/>
            <a:t>When the algorithm can produce new outputs for new, similar inputs that are in line with previous outputs, it indicates that the weights have been tuned. </a:t>
          </a:r>
          <a:endParaRPr lang="en-US" sz="1800" kern="1200" dirty="0"/>
        </a:p>
        <a:p>
          <a:pPr marL="171450" lvl="1" indent="-171450" algn="just" defTabSz="800100">
            <a:lnSpc>
              <a:spcPct val="100000"/>
            </a:lnSpc>
            <a:spcBef>
              <a:spcPct val="0"/>
            </a:spcBef>
            <a:spcAft>
              <a:spcPct val="15000"/>
            </a:spcAft>
            <a:buChar char="•"/>
          </a:pPr>
          <a:r>
            <a:rPr lang="en-IN" sz="1800" kern="1200" dirty="0"/>
            <a:t>Unsupervised training is often used for tasks like clustering or feature learning.</a:t>
          </a:r>
          <a:endParaRPr lang="en-US" sz="1800" kern="1200" dirty="0"/>
        </a:p>
      </dsp:txBody>
      <dsp:txXfrm>
        <a:off x="0" y="3002430"/>
        <a:ext cx="6900512" cy="2513699"/>
      </dsp:txXfrm>
    </dsp:sp>
    <dsp:sp modelId="{F7AF0913-87C2-1946-BE37-84D94E7CDC0D}">
      <dsp:nvSpPr>
        <dsp:cNvPr id="0" name=""/>
        <dsp:cNvSpPr/>
      </dsp:nvSpPr>
      <dsp:spPr>
        <a:xfrm>
          <a:off x="345025" y="2692470"/>
          <a:ext cx="4830358" cy="61992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just" defTabSz="1066800">
            <a:lnSpc>
              <a:spcPct val="90000"/>
            </a:lnSpc>
            <a:spcBef>
              <a:spcPct val="0"/>
            </a:spcBef>
            <a:spcAft>
              <a:spcPct val="35000"/>
            </a:spcAft>
            <a:buNone/>
          </a:pPr>
          <a:r>
            <a:rPr lang="en-IN" sz="2400" b="1" kern="1200" dirty="0"/>
            <a:t>Unsupervised Training: </a:t>
          </a:r>
          <a:endParaRPr lang="en-US" sz="2400" b="1" kern="1200" dirty="0"/>
        </a:p>
      </dsp:txBody>
      <dsp:txXfrm>
        <a:off x="375287" y="2722732"/>
        <a:ext cx="4769834" cy="55939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3C439-CBC5-ED4A-BE2B-9B756EF1F44F}">
      <dsp:nvSpPr>
        <dsp:cNvPr id="0" name=""/>
        <dsp:cNvSpPr/>
      </dsp:nvSpPr>
      <dsp:spPr>
        <a:xfrm>
          <a:off x="0" y="365970"/>
          <a:ext cx="6900512" cy="2356199"/>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54076" rIns="535556" bIns="120904" numCol="1" spcCol="1270" anchor="t" anchorCtr="0">
          <a:noAutofit/>
        </a:bodyPr>
        <a:lstStyle/>
        <a:p>
          <a:pPr marL="171450" lvl="1" indent="-171450" algn="just" defTabSz="755650">
            <a:lnSpc>
              <a:spcPct val="100000"/>
            </a:lnSpc>
            <a:spcBef>
              <a:spcPct val="0"/>
            </a:spcBef>
            <a:spcAft>
              <a:spcPct val="15000"/>
            </a:spcAft>
            <a:buChar char="•"/>
          </a:pPr>
          <a:r>
            <a:rPr lang="en-IN" sz="1700" kern="1200" dirty="0"/>
            <a:t>Neural networks have the advantage of being able to work well even when the data contains a significant amount of noise. </a:t>
          </a:r>
          <a:endParaRPr lang="en-US" sz="1700" kern="1200" dirty="0"/>
        </a:p>
        <a:p>
          <a:pPr marL="171450" lvl="1" indent="-171450" algn="just" defTabSz="755650">
            <a:lnSpc>
              <a:spcPct val="100000"/>
            </a:lnSpc>
            <a:spcBef>
              <a:spcPct val="0"/>
            </a:spcBef>
            <a:spcAft>
              <a:spcPct val="15000"/>
            </a:spcAft>
            <a:buChar char="•"/>
          </a:pPr>
          <a:r>
            <a:rPr lang="en-IN" sz="1700" kern="1200" dirty="0"/>
            <a:t>This means they can discover relationships in the data despite some inaccuracies or variability. </a:t>
          </a:r>
          <a:endParaRPr lang="en-US" sz="1700" kern="1200" dirty="0"/>
        </a:p>
        <a:p>
          <a:pPr marL="171450" lvl="1" indent="-171450" algn="just" defTabSz="755650">
            <a:lnSpc>
              <a:spcPct val="100000"/>
            </a:lnSpc>
            <a:spcBef>
              <a:spcPct val="0"/>
            </a:spcBef>
            <a:spcAft>
              <a:spcPct val="15000"/>
            </a:spcAft>
            <a:buChar char="•"/>
          </a:pPr>
          <a:r>
            <a:rPr lang="en-IN" sz="1700" kern="1200" dirty="0"/>
            <a:t>This ability to generalize is a key strength of neural networks.</a:t>
          </a:r>
          <a:endParaRPr lang="en-US" sz="1700" kern="1200" dirty="0"/>
        </a:p>
      </dsp:txBody>
      <dsp:txXfrm>
        <a:off x="0" y="365970"/>
        <a:ext cx="6900512" cy="2356199"/>
      </dsp:txXfrm>
    </dsp:sp>
    <dsp:sp modelId="{98D0506E-8E38-AE42-B531-2C33FA4F074D}">
      <dsp:nvSpPr>
        <dsp:cNvPr id="0" name=""/>
        <dsp:cNvSpPr/>
      </dsp:nvSpPr>
      <dsp:spPr>
        <a:xfrm>
          <a:off x="345025" y="115050"/>
          <a:ext cx="4830358" cy="50184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55650">
            <a:lnSpc>
              <a:spcPct val="90000"/>
            </a:lnSpc>
            <a:spcBef>
              <a:spcPct val="0"/>
            </a:spcBef>
            <a:spcAft>
              <a:spcPct val="35000"/>
            </a:spcAft>
            <a:buNone/>
            <a:defRPr b="1"/>
          </a:pPr>
          <a:r>
            <a:rPr lang="en-IN" sz="1700" b="1" kern="1200"/>
            <a:t>Advantages</a:t>
          </a:r>
          <a:endParaRPr lang="en-US" sz="1700" kern="1200"/>
        </a:p>
      </dsp:txBody>
      <dsp:txXfrm>
        <a:off x="369523" y="139548"/>
        <a:ext cx="4781362" cy="452844"/>
      </dsp:txXfrm>
    </dsp:sp>
    <dsp:sp modelId="{52E1BF46-6646-6D4C-B8DF-062741C118A3}">
      <dsp:nvSpPr>
        <dsp:cNvPr id="0" name=""/>
        <dsp:cNvSpPr/>
      </dsp:nvSpPr>
      <dsp:spPr>
        <a:xfrm>
          <a:off x="0" y="3064890"/>
          <a:ext cx="6900512" cy="2356199"/>
        </a:xfrm>
        <a:prstGeom prst="rect">
          <a:avLst/>
        </a:prstGeom>
        <a:solidFill>
          <a:schemeClr val="lt1">
            <a:alpha val="90000"/>
            <a:hueOff val="0"/>
            <a:satOff val="0"/>
            <a:lumOff val="0"/>
            <a:alphaOff val="0"/>
          </a:schemeClr>
        </a:solidFill>
        <a:ln w="12700" cap="flat" cmpd="sng" algn="ctr">
          <a:solidFill>
            <a:schemeClr val="accent4">
              <a:hueOff val="9800891"/>
              <a:satOff val="-40777"/>
              <a:lumOff val="960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35556" tIns="354076" rIns="535556" bIns="120904" numCol="1" spcCol="1270" anchor="t" anchorCtr="0">
          <a:noAutofit/>
        </a:bodyPr>
        <a:lstStyle/>
        <a:p>
          <a:pPr marL="171450" lvl="1" indent="-171450" algn="just" defTabSz="755650">
            <a:lnSpc>
              <a:spcPct val="100000"/>
            </a:lnSpc>
            <a:spcBef>
              <a:spcPct val="0"/>
            </a:spcBef>
            <a:spcAft>
              <a:spcPct val="15000"/>
            </a:spcAft>
            <a:buChar char="•"/>
          </a:pPr>
          <a:r>
            <a:rPr lang="en-IN" sz="1700" kern="1200" dirty="0"/>
            <a:t>The accuracy of neural network predictions may be valid only within the time period during which the training data was gathered. </a:t>
          </a:r>
          <a:endParaRPr lang="en-US" sz="1700" kern="1200" dirty="0"/>
        </a:p>
        <a:p>
          <a:pPr marL="171450" lvl="1" indent="-171450" algn="just" defTabSz="755650">
            <a:lnSpc>
              <a:spcPct val="100000"/>
            </a:lnSpc>
            <a:spcBef>
              <a:spcPct val="0"/>
            </a:spcBef>
            <a:spcAft>
              <a:spcPct val="15000"/>
            </a:spcAft>
            <a:buChar char="•"/>
          </a:pPr>
          <a:r>
            <a:rPr lang="en-IN" sz="1700" kern="1200" dirty="0"/>
            <a:t>This is known as the issue of data stationarity. </a:t>
          </a:r>
          <a:endParaRPr lang="en-US" sz="1700" kern="1200" dirty="0"/>
        </a:p>
        <a:p>
          <a:pPr marL="171450" lvl="1" indent="-171450" algn="just" defTabSz="755650">
            <a:lnSpc>
              <a:spcPct val="100000"/>
            </a:lnSpc>
            <a:spcBef>
              <a:spcPct val="0"/>
            </a:spcBef>
            <a:spcAft>
              <a:spcPct val="15000"/>
            </a:spcAft>
            <a:buChar char="•"/>
          </a:pPr>
          <a:r>
            <a:rPr lang="en-IN" sz="1700" kern="1200" dirty="0"/>
            <a:t>Neural networks might not perform as well when applied to data outside the time they were trained on because the underlying patterns in the data may change.</a:t>
          </a:r>
          <a:endParaRPr lang="en-US" sz="1700" kern="1200" dirty="0"/>
        </a:p>
      </dsp:txBody>
      <dsp:txXfrm>
        <a:off x="0" y="3064890"/>
        <a:ext cx="6900512" cy="2356199"/>
      </dsp:txXfrm>
    </dsp:sp>
    <dsp:sp modelId="{EA340CD7-5F23-1B41-A203-0D9A1BA5C9E6}">
      <dsp:nvSpPr>
        <dsp:cNvPr id="0" name=""/>
        <dsp:cNvSpPr/>
      </dsp:nvSpPr>
      <dsp:spPr>
        <a:xfrm>
          <a:off x="345025" y="2813970"/>
          <a:ext cx="4830358" cy="501840"/>
        </a:xfrm>
        <a:prstGeom prst="roundRect">
          <a:avLst/>
        </a:prstGeom>
        <a:solidFill>
          <a:schemeClr val="accent4">
            <a:hueOff val="9800891"/>
            <a:satOff val="-40777"/>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2576" tIns="0" rIns="182576" bIns="0" numCol="1" spcCol="1270" anchor="ctr" anchorCtr="0">
          <a:noAutofit/>
        </a:bodyPr>
        <a:lstStyle/>
        <a:p>
          <a:pPr marL="0" lvl="0" indent="0" algn="l" defTabSz="755650">
            <a:lnSpc>
              <a:spcPct val="90000"/>
            </a:lnSpc>
            <a:spcBef>
              <a:spcPct val="0"/>
            </a:spcBef>
            <a:spcAft>
              <a:spcPct val="35000"/>
            </a:spcAft>
            <a:buNone/>
            <a:defRPr b="1"/>
          </a:pPr>
          <a:r>
            <a:rPr lang="en-IN" sz="1700" b="1" kern="1200" dirty="0"/>
            <a:t>Disadvantage: </a:t>
          </a:r>
          <a:endParaRPr lang="en-US" sz="1700" kern="1200" dirty="0"/>
        </a:p>
      </dsp:txBody>
      <dsp:txXfrm>
        <a:off x="369523" y="2838468"/>
        <a:ext cx="4781362" cy="4528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BAD925C-120F-1A44-97F8-8DA22371A238}">
      <dsp:nvSpPr>
        <dsp:cNvPr id="0" name=""/>
        <dsp:cNvSpPr/>
      </dsp:nvSpPr>
      <dsp:spPr>
        <a:xfrm>
          <a:off x="0" y="59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C0457B-127E-F14E-B583-183B85D5A2BE}">
      <dsp:nvSpPr>
        <dsp:cNvPr id="0" name=""/>
        <dsp:cNvSpPr/>
      </dsp:nvSpPr>
      <dsp:spPr>
        <a:xfrm>
          <a:off x="0" y="596"/>
          <a:ext cx="10515600" cy="97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The Markov Assumption simplifies probability calculations for predicting future events.</a:t>
          </a:r>
          <a:endParaRPr lang="en-US" sz="2000" kern="1200"/>
        </a:p>
      </dsp:txBody>
      <dsp:txXfrm>
        <a:off x="0" y="596"/>
        <a:ext cx="10515600" cy="977359"/>
      </dsp:txXfrm>
    </dsp:sp>
    <dsp:sp modelId="{E5F4DD75-275D-8647-A9A4-E4EA5ED307B4}">
      <dsp:nvSpPr>
        <dsp:cNvPr id="0" name=""/>
        <dsp:cNvSpPr/>
      </dsp:nvSpPr>
      <dsp:spPr>
        <a:xfrm>
          <a:off x="0" y="977956"/>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A10ED6-120C-3949-AA71-BBAD23B33826}">
      <dsp:nvSpPr>
        <dsp:cNvPr id="0" name=""/>
        <dsp:cNvSpPr/>
      </dsp:nvSpPr>
      <dsp:spPr>
        <a:xfrm>
          <a:off x="0" y="977956"/>
          <a:ext cx="10515600" cy="97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It states that the probability of an event occurring, given n past events, is approximately equal to the probability of that event happening given only the most recent past event.</a:t>
          </a:r>
          <a:endParaRPr lang="en-US" sz="2000" kern="1200"/>
        </a:p>
      </dsp:txBody>
      <dsp:txXfrm>
        <a:off x="0" y="977956"/>
        <a:ext cx="10515600" cy="977359"/>
      </dsp:txXfrm>
    </dsp:sp>
    <dsp:sp modelId="{00114535-B818-ED4B-B4B4-83FEC039480B}">
      <dsp:nvSpPr>
        <dsp:cNvPr id="0" name=""/>
        <dsp:cNvSpPr/>
      </dsp:nvSpPr>
      <dsp:spPr>
        <a:xfrm>
          <a:off x="0" y="1955315"/>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77DD98E-66F3-6C41-8215-5B19B6BBA7A4}">
      <dsp:nvSpPr>
        <dsp:cNvPr id="0" name=""/>
        <dsp:cNvSpPr/>
      </dsp:nvSpPr>
      <dsp:spPr>
        <a:xfrm>
          <a:off x="0" y="1955315"/>
          <a:ext cx="10515600" cy="97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Written as a formula: </a:t>
          </a:r>
          <a:endParaRPr lang="en-US" sz="2000" kern="1200"/>
        </a:p>
      </dsp:txBody>
      <dsp:txXfrm>
        <a:off x="0" y="1955315"/>
        <a:ext cx="10515600" cy="977359"/>
      </dsp:txXfrm>
    </dsp:sp>
    <dsp:sp modelId="{B9DB67EA-FA1F-DE40-800B-A918CCA736E0}">
      <dsp:nvSpPr>
        <dsp:cNvPr id="0" name=""/>
        <dsp:cNvSpPr/>
      </dsp:nvSpPr>
      <dsp:spPr>
        <a:xfrm>
          <a:off x="0" y="2932674"/>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2E2D58E-87DB-324E-A338-E774CF3EA88F}">
      <dsp:nvSpPr>
        <dsp:cNvPr id="0" name=""/>
        <dsp:cNvSpPr/>
      </dsp:nvSpPr>
      <dsp:spPr>
        <a:xfrm>
          <a:off x="0" y="2932674"/>
          <a:ext cx="10515600" cy="97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ctr" defTabSz="889000">
            <a:lnSpc>
              <a:spcPct val="90000"/>
            </a:lnSpc>
            <a:spcBef>
              <a:spcPct val="0"/>
            </a:spcBef>
            <a:spcAft>
              <a:spcPct val="35000"/>
            </a:spcAft>
            <a:buNone/>
          </a:pPr>
          <a:r>
            <a:rPr lang="en-IN" sz="2000" b="1" i="0" kern="1200" dirty="0">
              <a:solidFill>
                <a:srgbClr val="C00000"/>
              </a:solidFill>
              <a:latin typeface="Segoe Print" panose="02000800000000000000" pitchFamily="2" charset="0"/>
            </a:rPr>
            <a:t>P(</a:t>
          </a:r>
          <a:r>
            <a:rPr lang="en-IN" sz="2000" b="1" i="0" kern="1200" dirty="0" err="1">
              <a:solidFill>
                <a:srgbClr val="C00000"/>
              </a:solidFill>
              <a:latin typeface="Segoe Print" panose="02000800000000000000" pitchFamily="2" charset="0"/>
            </a:rPr>
            <a:t>event_t</a:t>
          </a:r>
          <a:r>
            <a:rPr lang="en-IN" sz="2000" b="1" i="0" kern="1200" dirty="0">
              <a:solidFill>
                <a:srgbClr val="C00000"/>
              </a:solidFill>
              <a:latin typeface="Segoe Print" panose="02000800000000000000" pitchFamily="2" charset="0"/>
            </a:rPr>
            <a:t> | event_t-1, event_t-2, ..., </a:t>
          </a:r>
          <a:r>
            <a:rPr lang="en-IN" sz="2000" b="1" i="0" kern="1200" dirty="0" err="1">
              <a:solidFill>
                <a:srgbClr val="C00000"/>
              </a:solidFill>
              <a:latin typeface="Segoe Print" panose="02000800000000000000" pitchFamily="2" charset="0"/>
            </a:rPr>
            <a:t>event_n</a:t>
          </a:r>
          <a:r>
            <a:rPr lang="en-IN" sz="2000" b="1" i="0" kern="1200" dirty="0">
              <a:solidFill>
                <a:srgbClr val="C00000"/>
              </a:solidFill>
              <a:latin typeface="Segoe Print" panose="02000800000000000000" pitchFamily="2" charset="0"/>
            </a:rPr>
            <a:t>) ≈ P(</a:t>
          </a:r>
          <a:r>
            <a:rPr lang="en-IN" sz="2000" b="1" i="0" kern="1200" dirty="0" err="1">
              <a:solidFill>
                <a:srgbClr val="C00000"/>
              </a:solidFill>
              <a:latin typeface="Segoe Print" panose="02000800000000000000" pitchFamily="2" charset="0"/>
            </a:rPr>
            <a:t>event_t</a:t>
          </a:r>
          <a:r>
            <a:rPr lang="en-IN" sz="2000" b="1" i="0" kern="1200" dirty="0">
              <a:solidFill>
                <a:srgbClr val="C00000"/>
              </a:solidFill>
              <a:latin typeface="Segoe Print" panose="02000800000000000000" pitchFamily="2" charset="0"/>
            </a:rPr>
            <a:t> | event_t-1)</a:t>
          </a:r>
          <a:endParaRPr lang="en-US" sz="2000" b="1" kern="1200" dirty="0">
            <a:solidFill>
              <a:srgbClr val="C00000"/>
            </a:solidFill>
            <a:latin typeface="Segoe Print" panose="02000800000000000000" pitchFamily="2" charset="0"/>
          </a:endParaRPr>
        </a:p>
      </dsp:txBody>
      <dsp:txXfrm>
        <a:off x="0" y="2932674"/>
        <a:ext cx="10515600" cy="977359"/>
      </dsp:txXfrm>
    </dsp:sp>
    <dsp:sp modelId="{1E872332-0FAD-804F-96E2-BF6879177B98}">
      <dsp:nvSpPr>
        <dsp:cNvPr id="0" name=""/>
        <dsp:cNvSpPr/>
      </dsp:nvSpPr>
      <dsp:spPr>
        <a:xfrm>
          <a:off x="0" y="3910033"/>
          <a:ext cx="10515600"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8EF9BC-85D6-5C40-95A7-6231BF7702F4}">
      <dsp:nvSpPr>
        <dsp:cNvPr id="0" name=""/>
        <dsp:cNvSpPr/>
      </dsp:nvSpPr>
      <dsp:spPr>
        <a:xfrm>
          <a:off x="0" y="3910033"/>
          <a:ext cx="10515600" cy="97735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i="0" kern="1200"/>
            <a:t>In simpler terms, you don't need to consider a long history of events; you can focus on the most recent one.</a:t>
          </a:r>
          <a:endParaRPr lang="en-US" sz="2000" kern="1200"/>
        </a:p>
      </dsp:txBody>
      <dsp:txXfrm>
        <a:off x="0" y="3910033"/>
        <a:ext cx="10515600" cy="977359"/>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52C6CE-F221-244F-A510-C1CFB02B4BB2}" type="datetimeFigureOut">
              <a:rPr lang="en-US" smtClean="0"/>
              <a:t>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19B5B81-DF8F-4247-8185-4AA2502A7E0C}" type="slidenum">
              <a:rPr lang="en-US" smtClean="0"/>
              <a:t>‹#›</a:t>
            </a:fld>
            <a:endParaRPr lang="en-US"/>
          </a:p>
        </p:txBody>
      </p:sp>
    </p:spTree>
    <p:extLst>
      <p:ext uri="{BB962C8B-B14F-4D97-AF65-F5344CB8AC3E}">
        <p14:creationId xmlns:p14="http://schemas.microsoft.com/office/powerpoint/2010/main" val="42426644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82E244EA-72A9-DA25-F651-E629636E526E}"/>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US" altLang="en-US" sz="1300">
                <a:latin typeface="Arial" panose="020B0604020202020204" pitchFamily="34" charset="0"/>
              </a:rPr>
              <a:t>Discrete Mathematics and its Applications</a:t>
            </a:r>
          </a:p>
        </p:txBody>
      </p:sp>
      <p:sp>
        <p:nvSpPr>
          <p:cNvPr id="21507" name="Rectangle 3">
            <a:extLst>
              <a:ext uri="{FF2B5EF4-FFF2-40B4-BE49-F238E27FC236}">
                <a16:creationId xmlns:a16="http://schemas.microsoft.com/office/drawing/2014/main" id="{803315FC-9AC9-9E60-9FC2-656D97AB13A8}"/>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fld id="{1D173DA8-34CD-8947-B0D4-494B54B12A85}" type="datetime1">
              <a:rPr lang="en-US" altLang="en-US" sz="1300" smtClean="0">
                <a:latin typeface="Arial" panose="020B0604020202020204" pitchFamily="34" charset="0"/>
              </a:rPr>
              <a:pPr eaLnBrk="1" hangingPunct="1"/>
              <a:t>11/20/23</a:t>
            </a:fld>
            <a:endParaRPr lang="en-US" altLang="en-US" sz="1300">
              <a:latin typeface="Arial" panose="020B0604020202020204" pitchFamily="34" charset="0"/>
            </a:endParaRPr>
          </a:p>
        </p:txBody>
      </p:sp>
      <p:sp>
        <p:nvSpPr>
          <p:cNvPr id="21508" name="Rectangle 6">
            <a:extLst>
              <a:ext uri="{FF2B5EF4-FFF2-40B4-BE49-F238E27FC236}">
                <a16:creationId xmlns:a16="http://schemas.microsoft.com/office/drawing/2014/main" id="{9A8E5EAC-FD70-760F-7A31-7F0B1DDAFC3B}"/>
              </a:ext>
            </a:extLst>
          </p:cNvPr>
          <p:cNvSpPr>
            <a:spLocks noGrp="1" noChangeArrowheads="1"/>
          </p:cNvSpPr>
          <p:nvPr>
            <p:ph type="ftr" sz="quarter" idx="4294967295"/>
          </p:nvPr>
        </p:nvSpPr>
        <p:spPr bwMode="auto">
          <a:xfrm>
            <a:off x="0"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US" altLang="en-US"/>
              <a:t>(c)2001-2002, Michael P. Frank</a:t>
            </a:r>
          </a:p>
        </p:txBody>
      </p:sp>
      <p:sp>
        <p:nvSpPr>
          <p:cNvPr id="21509" name="Rectangle 7">
            <a:extLst>
              <a:ext uri="{FF2B5EF4-FFF2-40B4-BE49-F238E27FC236}">
                <a16:creationId xmlns:a16="http://schemas.microsoft.com/office/drawing/2014/main" id="{DB75F71E-E0AE-AE9F-75B5-3474B707B9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fld id="{86EB9924-CBE6-514C-8960-3C2DAD253626}" type="slidenum">
              <a:rPr lang="en-US" altLang="en-US" sz="1300">
                <a:latin typeface="Arial" panose="020B0604020202020204" pitchFamily="34" charset="0"/>
              </a:rPr>
              <a:pPr eaLnBrk="1" hangingPunct="1"/>
              <a:t>4</a:t>
            </a:fld>
            <a:endParaRPr lang="en-US" altLang="en-US" sz="1300">
              <a:latin typeface="Arial" panose="020B0604020202020204" pitchFamily="34" charset="0"/>
            </a:endParaRPr>
          </a:p>
        </p:txBody>
      </p:sp>
      <p:sp>
        <p:nvSpPr>
          <p:cNvPr id="21510" name="Rectangle 2">
            <a:extLst>
              <a:ext uri="{FF2B5EF4-FFF2-40B4-BE49-F238E27FC236}">
                <a16:creationId xmlns:a16="http://schemas.microsoft.com/office/drawing/2014/main" id="{DF1806F2-8775-864F-3172-3B0A2F5F0104}"/>
              </a:ext>
            </a:extLst>
          </p:cNvPr>
          <p:cNvSpPr>
            <a:spLocks noGrp="1" noRot="1" noChangeAspect="1" noChangeArrowheads="1" noTextEdit="1"/>
          </p:cNvSpPr>
          <p:nvPr>
            <p:ph type="sldImg"/>
          </p:nvPr>
        </p:nvSpPr>
        <p:spPr>
          <a:ln/>
        </p:spPr>
      </p:sp>
      <p:sp>
        <p:nvSpPr>
          <p:cNvPr id="21511" name="Rectangle 3">
            <a:extLst>
              <a:ext uri="{FF2B5EF4-FFF2-40B4-BE49-F238E27FC236}">
                <a16:creationId xmlns:a16="http://schemas.microsoft.com/office/drawing/2014/main" id="{1BC386EE-DB0D-F6BD-143F-74393E59BBF4}"/>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1224511-81F9-5739-9E7A-E511CA44DEB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US" altLang="en-US" sz="1300">
                <a:latin typeface="Arial" panose="020B0604020202020204" pitchFamily="34" charset="0"/>
              </a:rPr>
              <a:t>Discrete Mathematics and its Applications</a:t>
            </a:r>
          </a:p>
        </p:txBody>
      </p:sp>
      <p:sp>
        <p:nvSpPr>
          <p:cNvPr id="22531" name="Rectangle 3">
            <a:extLst>
              <a:ext uri="{FF2B5EF4-FFF2-40B4-BE49-F238E27FC236}">
                <a16:creationId xmlns:a16="http://schemas.microsoft.com/office/drawing/2014/main" id="{1D03C416-AAFA-256F-F48D-C17941569E92}"/>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fld id="{7A20DFE2-4591-A74F-9F97-044DDE032D70}" type="datetime1">
              <a:rPr lang="en-US" altLang="en-US" sz="1300" smtClean="0">
                <a:latin typeface="Arial" panose="020B0604020202020204" pitchFamily="34" charset="0"/>
              </a:rPr>
              <a:pPr eaLnBrk="1" hangingPunct="1"/>
              <a:t>11/20/23</a:t>
            </a:fld>
            <a:endParaRPr lang="en-US" altLang="en-US" sz="1300">
              <a:latin typeface="Arial" panose="020B0604020202020204" pitchFamily="34" charset="0"/>
            </a:endParaRPr>
          </a:p>
        </p:txBody>
      </p:sp>
      <p:sp>
        <p:nvSpPr>
          <p:cNvPr id="22532" name="Rectangle 6">
            <a:extLst>
              <a:ext uri="{FF2B5EF4-FFF2-40B4-BE49-F238E27FC236}">
                <a16:creationId xmlns:a16="http://schemas.microsoft.com/office/drawing/2014/main" id="{F29E9311-1043-D546-58A2-2AB77AA4EEC1}"/>
              </a:ext>
            </a:extLst>
          </p:cNvPr>
          <p:cNvSpPr>
            <a:spLocks noGrp="1" noChangeArrowheads="1"/>
          </p:cNvSpPr>
          <p:nvPr>
            <p:ph type="ftr" sz="quarter" idx="4294967295"/>
          </p:nvPr>
        </p:nvSpPr>
        <p:spPr bwMode="auto">
          <a:xfrm>
            <a:off x="0"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US" altLang="en-US"/>
              <a:t>(c)2001-2002, Michael P. Frank</a:t>
            </a:r>
          </a:p>
        </p:txBody>
      </p:sp>
      <p:sp>
        <p:nvSpPr>
          <p:cNvPr id="22533" name="Rectangle 7">
            <a:extLst>
              <a:ext uri="{FF2B5EF4-FFF2-40B4-BE49-F238E27FC236}">
                <a16:creationId xmlns:a16="http://schemas.microsoft.com/office/drawing/2014/main" id="{A5A54369-D430-FFFF-EB33-B19CEDB4A109}"/>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fld id="{F07B5DB5-88DE-F14B-935D-AC24AC115A23}" type="slidenum">
              <a:rPr lang="en-US" altLang="en-US" sz="1300">
                <a:latin typeface="Arial" panose="020B0604020202020204" pitchFamily="34" charset="0"/>
              </a:rPr>
              <a:pPr eaLnBrk="1" hangingPunct="1"/>
              <a:t>5</a:t>
            </a:fld>
            <a:endParaRPr lang="en-US" altLang="en-US" sz="1300">
              <a:latin typeface="Arial" panose="020B0604020202020204" pitchFamily="34" charset="0"/>
            </a:endParaRPr>
          </a:p>
        </p:txBody>
      </p:sp>
      <p:sp>
        <p:nvSpPr>
          <p:cNvPr id="22534" name="Rectangle 2">
            <a:extLst>
              <a:ext uri="{FF2B5EF4-FFF2-40B4-BE49-F238E27FC236}">
                <a16:creationId xmlns:a16="http://schemas.microsoft.com/office/drawing/2014/main" id="{4672DC06-779A-85A3-B41F-C1FB769D3BD4}"/>
              </a:ext>
            </a:extLst>
          </p:cNvPr>
          <p:cNvSpPr>
            <a:spLocks noGrp="1" noRot="1" noChangeAspect="1" noChangeArrowheads="1" noTextEdit="1"/>
          </p:cNvSpPr>
          <p:nvPr>
            <p:ph type="sldImg"/>
          </p:nvPr>
        </p:nvSpPr>
        <p:spPr>
          <a:ln/>
        </p:spPr>
      </p:sp>
      <p:sp>
        <p:nvSpPr>
          <p:cNvPr id="22535" name="Rectangle 3">
            <a:extLst>
              <a:ext uri="{FF2B5EF4-FFF2-40B4-BE49-F238E27FC236}">
                <a16:creationId xmlns:a16="http://schemas.microsoft.com/office/drawing/2014/main" id="{FB023CF6-5FBB-F36F-1086-99612D6585A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F6D0BFEB-01D8-A7BB-45B3-41E2A27F7229}"/>
              </a:ext>
            </a:extLst>
          </p:cNvPr>
          <p:cNvSpPr>
            <a:spLocks noGrp="1" noChangeArrowheads="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US" altLang="en-US" sz="1300">
                <a:latin typeface="Arial" panose="020B0604020202020204" pitchFamily="34" charset="0"/>
              </a:rPr>
              <a:t>Discrete Mathematics and its Applications</a:t>
            </a:r>
          </a:p>
        </p:txBody>
      </p:sp>
      <p:sp>
        <p:nvSpPr>
          <p:cNvPr id="23555" name="Rectangle 3">
            <a:extLst>
              <a:ext uri="{FF2B5EF4-FFF2-40B4-BE49-F238E27FC236}">
                <a16:creationId xmlns:a16="http://schemas.microsoft.com/office/drawing/2014/main" id="{765008B9-D6CA-F20C-D209-3CBC297555CA}"/>
              </a:ext>
            </a:extLst>
          </p:cNvPr>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fld id="{F4F727E6-B346-6F49-80E2-F25F5159F0F3}" type="datetime1">
              <a:rPr lang="en-US" altLang="en-US" sz="1300" smtClean="0">
                <a:latin typeface="Arial" panose="020B0604020202020204" pitchFamily="34" charset="0"/>
              </a:rPr>
              <a:pPr eaLnBrk="1" hangingPunct="1"/>
              <a:t>11/20/23</a:t>
            </a:fld>
            <a:endParaRPr lang="en-US" altLang="en-US" sz="1300">
              <a:latin typeface="Arial" panose="020B0604020202020204" pitchFamily="34" charset="0"/>
            </a:endParaRPr>
          </a:p>
        </p:txBody>
      </p:sp>
      <p:sp>
        <p:nvSpPr>
          <p:cNvPr id="23556" name="Rectangle 6">
            <a:extLst>
              <a:ext uri="{FF2B5EF4-FFF2-40B4-BE49-F238E27FC236}">
                <a16:creationId xmlns:a16="http://schemas.microsoft.com/office/drawing/2014/main" id="{250FE603-379A-3446-215C-BA74C9C953E2}"/>
              </a:ext>
            </a:extLst>
          </p:cNvPr>
          <p:cNvSpPr>
            <a:spLocks noGrp="1" noChangeArrowheads="1"/>
          </p:cNvSpPr>
          <p:nvPr>
            <p:ph type="ftr" sz="quarter" idx="4294967295"/>
          </p:nvPr>
        </p:nvSpPr>
        <p:spPr bwMode="auto">
          <a:xfrm>
            <a:off x="0"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lstStyle>
            <a:lvl1pPr eaLnBrk="0" hangingPunct="0">
              <a:defRPr sz="5000">
                <a:solidFill>
                  <a:schemeClr val="tx1"/>
                </a:solidFill>
                <a:latin typeface="Times New Roman" panose="02020603050405020304" pitchFamily="18" charset="0"/>
              </a:defRPr>
            </a:lvl1pPr>
            <a:lvl2pPr marL="742950" indent="-285750" eaLnBrk="0" hangingPunct="0">
              <a:defRPr sz="5000">
                <a:solidFill>
                  <a:schemeClr val="tx1"/>
                </a:solidFill>
                <a:latin typeface="Times New Roman" panose="02020603050405020304" pitchFamily="18" charset="0"/>
              </a:defRPr>
            </a:lvl2pPr>
            <a:lvl3pPr marL="1143000" indent="-228600" eaLnBrk="0" hangingPunct="0">
              <a:defRPr sz="5000">
                <a:solidFill>
                  <a:schemeClr val="tx1"/>
                </a:solidFill>
                <a:latin typeface="Times New Roman" panose="02020603050405020304" pitchFamily="18" charset="0"/>
              </a:defRPr>
            </a:lvl3pPr>
            <a:lvl4pPr marL="1600200" indent="-228600" eaLnBrk="0" hangingPunct="0">
              <a:defRPr sz="5000">
                <a:solidFill>
                  <a:schemeClr val="tx1"/>
                </a:solidFill>
                <a:latin typeface="Times New Roman" panose="02020603050405020304" pitchFamily="18" charset="0"/>
              </a:defRPr>
            </a:lvl4pPr>
            <a:lvl5pPr marL="2057400" indent="-228600" eaLnBrk="0" hangingPunct="0">
              <a:defRPr sz="5000">
                <a:solidFill>
                  <a:schemeClr val="tx1"/>
                </a:solidFill>
                <a:latin typeface="Times New Roman" panose="02020603050405020304" pitchFamily="18" charset="0"/>
              </a:defRPr>
            </a:lvl5pPr>
            <a:lvl6pPr marL="2514600" indent="-228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r>
              <a:rPr lang="en-US" altLang="en-US"/>
              <a:t>(c)2001-2002, Michael P. Frank</a:t>
            </a:r>
          </a:p>
        </p:txBody>
      </p:sp>
      <p:sp>
        <p:nvSpPr>
          <p:cNvPr id="23557" name="Rectangle 7">
            <a:extLst>
              <a:ext uri="{FF2B5EF4-FFF2-40B4-BE49-F238E27FC236}">
                <a16:creationId xmlns:a16="http://schemas.microsoft.com/office/drawing/2014/main" id="{71AC6AD0-7012-4AA3-9771-848D594F8FF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sz="5000">
                <a:solidFill>
                  <a:schemeClr val="tx1"/>
                </a:solidFill>
                <a:latin typeface="Times New Roman" panose="02020603050405020304" pitchFamily="18" charset="0"/>
              </a:defRPr>
            </a:lvl1pPr>
            <a:lvl2pPr marL="742950" indent="-285750" defTabSz="990600" eaLnBrk="0" hangingPunct="0">
              <a:defRPr sz="5000">
                <a:solidFill>
                  <a:schemeClr val="tx1"/>
                </a:solidFill>
                <a:latin typeface="Times New Roman" panose="02020603050405020304" pitchFamily="18" charset="0"/>
              </a:defRPr>
            </a:lvl2pPr>
            <a:lvl3pPr marL="1143000" indent="-228600" defTabSz="990600" eaLnBrk="0" hangingPunct="0">
              <a:defRPr sz="5000">
                <a:solidFill>
                  <a:schemeClr val="tx1"/>
                </a:solidFill>
                <a:latin typeface="Times New Roman" panose="02020603050405020304" pitchFamily="18" charset="0"/>
              </a:defRPr>
            </a:lvl3pPr>
            <a:lvl4pPr marL="1600200" indent="-228600" defTabSz="990600" eaLnBrk="0" hangingPunct="0">
              <a:defRPr sz="5000">
                <a:solidFill>
                  <a:schemeClr val="tx1"/>
                </a:solidFill>
                <a:latin typeface="Times New Roman" panose="02020603050405020304" pitchFamily="18" charset="0"/>
              </a:defRPr>
            </a:lvl4pPr>
            <a:lvl5pPr marL="2057400" indent="-228600" defTabSz="990600" eaLnBrk="0" hangingPunct="0">
              <a:defRPr sz="5000">
                <a:solidFill>
                  <a:schemeClr val="tx1"/>
                </a:solidFill>
                <a:latin typeface="Times New Roman" panose="02020603050405020304" pitchFamily="18" charset="0"/>
              </a:defRPr>
            </a:lvl5pPr>
            <a:lvl6pPr marL="2514600" indent="-228600" defTabSz="990600"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990600"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990600"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990600"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fld id="{1FFE2E9E-59B3-3F4E-A331-36990C584BFE}" type="slidenum">
              <a:rPr lang="en-US" altLang="en-US" sz="1300">
                <a:latin typeface="Arial" panose="020B0604020202020204" pitchFamily="34" charset="0"/>
              </a:rPr>
              <a:pPr eaLnBrk="1" hangingPunct="1"/>
              <a:t>6</a:t>
            </a:fld>
            <a:endParaRPr lang="en-US" altLang="en-US" sz="1300">
              <a:latin typeface="Arial" panose="020B0604020202020204" pitchFamily="34" charset="0"/>
            </a:endParaRPr>
          </a:p>
        </p:txBody>
      </p:sp>
      <p:sp>
        <p:nvSpPr>
          <p:cNvPr id="23558" name="Rectangle 2">
            <a:extLst>
              <a:ext uri="{FF2B5EF4-FFF2-40B4-BE49-F238E27FC236}">
                <a16:creationId xmlns:a16="http://schemas.microsoft.com/office/drawing/2014/main" id="{66DF9E35-E773-AE82-3115-7C0DACB8C887}"/>
              </a:ext>
            </a:extLst>
          </p:cNvPr>
          <p:cNvSpPr>
            <a:spLocks noGrp="1" noRot="1" noChangeAspect="1" noChangeArrowheads="1" noTextEdit="1"/>
          </p:cNvSpPr>
          <p:nvPr>
            <p:ph type="sldImg"/>
          </p:nvPr>
        </p:nvSpPr>
        <p:spPr>
          <a:ln/>
        </p:spPr>
      </p:sp>
      <p:sp>
        <p:nvSpPr>
          <p:cNvPr id="23559" name="Rectangle 3">
            <a:extLst>
              <a:ext uri="{FF2B5EF4-FFF2-40B4-BE49-F238E27FC236}">
                <a16:creationId xmlns:a16="http://schemas.microsoft.com/office/drawing/2014/main" id="{FDCA94F4-77D0-2DBE-D2C8-495F6C6D27A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03E92-4FA6-191A-18EC-915614D865E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2B7B7E12-0F01-7E00-64FE-360DFBD2C42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6773E5BF-565C-B82A-A253-46DC70705053}"/>
              </a:ext>
            </a:extLst>
          </p:cNvPr>
          <p:cNvSpPr>
            <a:spLocks noGrp="1"/>
          </p:cNvSpPr>
          <p:nvPr>
            <p:ph type="dt" sz="half" idx="10"/>
          </p:nvPr>
        </p:nvSpPr>
        <p:spPr/>
        <p:txBody>
          <a:bodyPr/>
          <a:lstStyle/>
          <a:p>
            <a:fld id="{236AD82E-A814-414F-8CB1-22C63AC6E9A4}" type="datetime1">
              <a:rPr lang="en-IN" smtClean="0"/>
              <a:t>20/11/23</a:t>
            </a:fld>
            <a:endParaRPr lang="en-US"/>
          </a:p>
        </p:txBody>
      </p:sp>
      <p:sp>
        <p:nvSpPr>
          <p:cNvPr id="5" name="Footer Placeholder 4">
            <a:extLst>
              <a:ext uri="{FF2B5EF4-FFF2-40B4-BE49-F238E27FC236}">
                <a16:creationId xmlns:a16="http://schemas.microsoft.com/office/drawing/2014/main" id="{DEA51611-D635-C429-FEF9-BEE9CB382E01}"/>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50F7F06C-016A-4E9D-C0F6-50D934983C82}"/>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4162737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C6F7-0D8D-84B3-2A55-C41445A5E16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245B8E0B-E89C-47D3-4C63-6D4719069A9E}"/>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BA39C0-B238-2ACD-BCD7-E321A8138B7D}"/>
              </a:ext>
            </a:extLst>
          </p:cNvPr>
          <p:cNvSpPr>
            <a:spLocks noGrp="1"/>
          </p:cNvSpPr>
          <p:nvPr>
            <p:ph type="dt" sz="half" idx="10"/>
          </p:nvPr>
        </p:nvSpPr>
        <p:spPr/>
        <p:txBody>
          <a:bodyPr/>
          <a:lstStyle/>
          <a:p>
            <a:fld id="{F2718734-27B0-A747-9C9F-F53A868B159B}" type="datetime1">
              <a:rPr lang="en-IN" smtClean="0"/>
              <a:t>20/11/23</a:t>
            </a:fld>
            <a:endParaRPr lang="en-US"/>
          </a:p>
        </p:txBody>
      </p:sp>
      <p:sp>
        <p:nvSpPr>
          <p:cNvPr id="5" name="Footer Placeholder 4">
            <a:extLst>
              <a:ext uri="{FF2B5EF4-FFF2-40B4-BE49-F238E27FC236}">
                <a16:creationId xmlns:a16="http://schemas.microsoft.com/office/drawing/2014/main" id="{1DFBA319-8C2A-1733-C638-BB5080C4BE23}"/>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52C07170-533B-C8E2-192F-EAB1F0DD15FC}"/>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20348492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115C0C-2578-55F1-F899-BE86F5530809}"/>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60EEDAD-A0A7-45F6-CA5A-F7AB9D5A998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196E301-FD07-0F3A-0B60-D7950EFAD151}"/>
              </a:ext>
            </a:extLst>
          </p:cNvPr>
          <p:cNvSpPr>
            <a:spLocks noGrp="1"/>
          </p:cNvSpPr>
          <p:nvPr>
            <p:ph type="dt" sz="half" idx="10"/>
          </p:nvPr>
        </p:nvSpPr>
        <p:spPr/>
        <p:txBody>
          <a:bodyPr/>
          <a:lstStyle/>
          <a:p>
            <a:fld id="{EC200602-0D59-E148-A14C-5F54A8D47843}" type="datetime1">
              <a:rPr lang="en-IN" smtClean="0"/>
              <a:t>20/11/23</a:t>
            </a:fld>
            <a:endParaRPr lang="en-US"/>
          </a:p>
        </p:txBody>
      </p:sp>
      <p:sp>
        <p:nvSpPr>
          <p:cNvPr id="5" name="Footer Placeholder 4">
            <a:extLst>
              <a:ext uri="{FF2B5EF4-FFF2-40B4-BE49-F238E27FC236}">
                <a16:creationId xmlns:a16="http://schemas.microsoft.com/office/drawing/2014/main" id="{C072C460-1F93-19D3-4267-63A06B5DD874}"/>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AD63095A-957E-E2C9-A811-2DDC70F8B2CB}"/>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36130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06AFB-74AA-B980-B40E-28F5B77A497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DB923A1-A966-DA27-57C4-B930E1D3457D}"/>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5C7677B3-FEE0-09FB-D52F-D5E86399C21F}"/>
              </a:ext>
            </a:extLst>
          </p:cNvPr>
          <p:cNvSpPr>
            <a:spLocks noGrp="1"/>
          </p:cNvSpPr>
          <p:nvPr>
            <p:ph type="dt" sz="half" idx="10"/>
          </p:nvPr>
        </p:nvSpPr>
        <p:spPr/>
        <p:txBody>
          <a:bodyPr/>
          <a:lstStyle/>
          <a:p>
            <a:fld id="{7C5D3AA8-0466-BC43-AC55-5A04F8F5F562}" type="datetime1">
              <a:rPr lang="en-IN" smtClean="0"/>
              <a:t>20/11/23</a:t>
            </a:fld>
            <a:endParaRPr lang="en-US"/>
          </a:p>
        </p:txBody>
      </p:sp>
      <p:sp>
        <p:nvSpPr>
          <p:cNvPr id="5" name="Footer Placeholder 4">
            <a:extLst>
              <a:ext uri="{FF2B5EF4-FFF2-40B4-BE49-F238E27FC236}">
                <a16:creationId xmlns:a16="http://schemas.microsoft.com/office/drawing/2014/main" id="{6025F398-1B96-CF82-26A7-A150EE51DBE7}"/>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5AEE783E-7A21-F59C-97F3-359DF1BFA3A2}"/>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12985904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994CE-CFFF-B159-68D0-1ECE8B763D1A}"/>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F60A1A6B-495F-8AD0-1A80-E8F4FFC723F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5284065-126A-9000-4AC7-D9ACDE2D4233}"/>
              </a:ext>
            </a:extLst>
          </p:cNvPr>
          <p:cNvSpPr>
            <a:spLocks noGrp="1"/>
          </p:cNvSpPr>
          <p:nvPr>
            <p:ph type="dt" sz="half" idx="10"/>
          </p:nvPr>
        </p:nvSpPr>
        <p:spPr/>
        <p:txBody>
          <a:bodyPr/>
          <a:lstStyle/>
          <a:p>
            <a:fld id="{F76437B6-F46F-4144-A101-4A89A9B04F5A}" type="datetime1">
              <a:rPr lang="en-IN" smtClean="0"/>
              <a:t>20/11/23</a:t>
            </a:fld>
            <a:endParaRPr lang="en-US"/>
          </a:p>
        </p:txBody>
      </p:sp>
      <p:sp>
        <p:nvSpPr>
          <p:cNvPr id="5" name="Footer Placeholder 4">
            <a:extLst>
              <a:ext uri="{FF2B5EF4-FFF2-40B4-BE49-F238E27FC236}">
                <a16:creationId xmlns:a16="http://schemas.microsoft.com/office/drawing/2014/main" id="{4B06792C-695A-5859-8E4A-5D2AF08E30B8}"/>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1ED73ED1-65EE-116E-0A99-AAC0FD2DD598}"/>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40158339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F9923-883F-B8C7-FF7D-675229E17A9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A878548-B4E9-EBC1-24E1-BBDEC9C7E9E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900DF74A-0A95-B928-BAD6-B06FB765F04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DAFCF6A8-10C1-0098-D6D1-D8AE546F0747}"/>
              </a:ext>
            </a:extLst>
          </p:cNvPr>
          <p:cNvSpPr>
            <a:spLocks noGrp="1"/>
          </p:cNvSpPr>
          <p:nvPr>
            <p:ph type="dt" sz="half" idx="10"/>
          </p:nvPr>
        </p:nvSpPr>
        <p:spPr/>
        <p:txBody>
          <a:bodyPr/>
          <a:lstStyle/>
          <a:p>
            <a:fld id="{D27F0442-AAD1-424D-812E-AFEE9461F770}" type="datetime1">
              <a:rPr lang="en-IN" smtClean="0"/>
              <a:t>20/11/23</a:t>
            </a:fld>
            <a:endParaRPr lang="en-US"/>
          </a:p>
        </p:txBody>
      </p:sp>
      <p:sp>
        <p:nvSpPr>
          <p:cNvPr id="6" name="Footer Placeholder 5">
            <a:extLst>
              <a:ext uri="{FF2B5EF4-FFF2-40B4-BE49-F238E27FC236}">
                <a16:creationId xmlns:a16="http://schemas.microsoft.com/office/drawing/2014/main" id="{A8014FE5-FABB-0377-324F-E57B085B294E}"/>
              </a:ext>
            </a:extLst>
          </p:cNvPr>
          <p:cNvSpPr>
            <a:spLocks noGrp="1"/>
          </p:cNvSpPr>
          <p:nvPr>
            <p:ph type="ftr" sz="quarter" idx="11"/>
          </p:nvPr>
        </p:nvSpPr>
        <p:spPr/>
        <p:txBody>
          <a:bodyPr/>
          <a:lstStyle/>
          <a:p>
            <a:r>
              <a:rPr lang="en-US"/>
              <a:t>Subject: PMA, B Tech(H) 5th Sem , UTD, CSVTU, Bhilai </a:t>
            </a:r>
          </a:p>
        </p:txBody>
      </p:sp>
      <p:sp>
        <p:nvSpPr>
          <p:cNvPr id="7" name="Slide Number Placeholder 6">
            <a:extLst>
              <a:ext uri="{FF2B5EF4-FFF2-40B4-BE49-F238E27FC236}">
                <a16:creationId xmlns:a16="http://schemas.microsoft.com/office/drawing/2014/main" id="{7C681AE6-165B-0495-B9CD-6F6C40F8F980}"/>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1370501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35B43-1EEC-D04C-1193-5AB327AD006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652253B-092F-73BD-28FC-C0F38462B86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CD086FB-1CBC-8EB7-93EA-074971D2434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FFA86057-39D2-2B6D-66D2-761AA2D5549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636C6131-EF6D-25CD-C5CA-94C66AF37B0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752CBD7-3CED-22EB-9D14-C9A84D87E670}"/>
              </a:ext>
            </a:extLst>
          </p:cNvPr>
          <p:cNvSpPr>
            <a:spLocks noGrp="1"/>
          </p:cNvSpPr>
          <p:nvPr>
            <p:ph type="dt" sz="half" idx="10"/>
          </p:nvPr>
        </p:nvSpPr>
        <p:spPr/>
        <p:txBody>
          <a:bodyPr/>
          <a:lstStyle/>
          <a:p>
            <a:fld id="{009E3AE6-5F47-DF49-ACD5-EE07E8FC8BA2}" type="datetime1">
              <a:rPr lang="en-IN" smtClean="0"/>
              <a:t>20/11/23</a:t>
            </a:fld>
            <a:endParaRPr lang="en-US"/>
          </a:p>
        </p:txBody>
      </p:sp>
      <p:sp>
        <p:nvSpPr>
          <p:cNvPr id="8" name="Footer Placeholder 7">
            <a:extLst>
              <a:ext uri="{FF2B5EF4-FFF2-40B4-BE49-F238E27FC236}">
                <a16:creationId xmlns:a16="http://schemas.microsoft.com/office/drawing/2014/main" id="{F8803699-48C0-7BFF-8E66-21A4A686B3BE}"/>
              </a:ext>
            </a:extLst>
          </p:cNvPr>
          <p:cNvSpPr>
            <a:spLocks noGrp="1"/>
          </p:cNvSpPr>
          <p:nvPr>
            <p:ph type="ftr" sz="quarter" idx="11"/>
          </p:nvPr>
        </p:nvSpPr>
        <p:spPr/>
        <p:txBody>
          <a:bodyPr/>
          <a:lstStyle/>
          <a:p>
            <a:r>
              <a:rPr lang="en-US"/>
              <a:t>Subject: PMA, B Tech(H) 5th Sem , UTD, CSVTU, Bhilai </a:t>
            </a:r>
          </a:p>
        </p:txBody>
      </p:sp>
      <p:sp>
        <p:nvSpPr>
          <p:cNvPr id="9" name="Slide Number Placeholder 8">
            <a:extLst>
              <a:ext uri="{FF2B5EF4-FFF2-40B4-BE49-F238E27FC236}">
                <a16:creationId xmlns:a16="http://schemas.microsoft.com/office/drawing/2014/main" id="{F407E140-C289-1F99-86F4-0382571D09D7}"/>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2376196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0B445-EB1E-02BE-97CE-35FE0DBF58AC}"/>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A267E95-3126-6230-BD77-1896C1ABBA02}"/>
              </a:ext>
            </a:extLst>
          </p:cNvPr>
          <p:cNvSpPr>
            <a:spLocks noGrp="1"/>
          </p:cNvSpPr>
          <p:nvPr>
            <p:ph type="dt" sz="half" idx="10"/>
          </p:nvPr>
        </p:nvSpPr>
        <p:spPr/>
        <p:txBody>
          <a:bodyPr/>
          <a:lstStyle/>
          <a:p>
            <a:fld id="{2F57DA39-4DD9-8A43-96AC-472507573F10}" type="datetime1">
              <a:rPr lang="en-IN" smtClean="0"/>
              <a:t>20/11/23</a:t>
            </a:fld>
            <a:endParaRPr lang="en-US"/>
          </a:p>
        </p:txBody>
      </p:sp>
      <p:sp>
        <p:nvSpPr>
          <p:cNvPr id="4" name="Footer Placeholder 3">
            <a:extLst>
              <a:ext uri="{FF2B5EF4-FFF2-40B4-BE49-F238E27FC236}">
                <a16:creationId xmlns:a16="http://schemas.microsoft.com/office/drawing/2014/main" id="{90019542-F648-C0F3-4E9F-C95B9ABBBAE1}"/>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8B112A70-8F2E-617F-3534-F8CE0A68D978}"/>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3278426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485B83A-D81C-3C6B-DF8F-9C97369BEFC0}"/>
              </a:ext>
            </a:extLst>
          </p:cNvPr>
          <p:cNvSpPr>
            <a:spLocks noGrp="1"/>
          </p:cNvSpPr>
          <p:nvPr>
            <p:ph type="dt" sz="half" idx="10"/>
          </p:nvPr>
        </p:nvSpPr>
        <p:spPr/>
        <p:txBody>
          <a:bodyPr/>
          <a:lstStyle/>
          <a:p>
            <a:fld id="{3E033877-39F5-6945-B029-BFD1C79ACD91}" type="datetime1">
              <a:rPr lang="en-IN" smtClean="0"/>
              <a:t>20/11/23</a:t>
            </a:fld>
            <a:endParaRPr lang="en-US"/>
          </a:p>
        </p:txBody>
      </p:sp>
      <p:sp>
        <p:nvSpPr>
          <p:cNvPr id="3" name="Footer Placeholder 2">
            <a:extLst>
              <a:ext uri="{FF2B5EF4-FFF2-40B4-BE49-F238E27FC236}">
                <a16:creationId xmlns:a16="http://schemas.microsoft.com/office/drawing/2014/main" id="{D32D42D1-0162-BE2F-CBB9-EBB96EAFA272}"/>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4A1C507C-C88F-5E0C-A35C-E11EE1DA9EE0}"/>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3816903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26224-B709-F8E4-0434-F4933FB7EC4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EDC1B99-E10E-46C1-74B8-0C9E50D113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61280F64-4D3F-0900-2562-C6DF2BE2226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7CCF9F78-179D-82CB-96BD-3EC55E6D4004}"/>
              </a:ext>
            </a:extLst>
          </p:cNvPr>
          <p:cNvSpPr>
            <a:spLocks noGrp="1"/>
          </p:cNvSpPr>
          <p:nvPr>
            <p:ph type="dt" sz="half" idx="10"/>
          </p:nvPr>
        </p:nvSpPr>
        <p:spPr/>
        <p:txBody>
          <a:bodyPr/>
          <a:lstStyle/>
          <a:p>
            <a:fld id="{1C4B1CB9-0EE1-0F4B-9CEC-474835B8A705}" type="datetime1">
              <a:rPr lang="en-IN" smtClean="0"/>
              <a:t>20/11/23</a:t>
            </a:fld>
            <a:endParaRPr lang="en-US"/>
          </a:p>
        </p:txBody>
      </p:sp>
      <p:sp>
        <p:nvSpPr>
          <p:cNvPr id="6" name="Footer Placeholder 5">
            <a:extLst>
              <a:ext uri="{FF2B5EF4-FFF2-40B4-BE49-F238E27FC236}">
                <a16:creationId xmlns:a16="http://schemas.microsoft.com/office/drawing/2014/main" id="{ABE93EF7-D61D-5BF2-8047-EB8B4BBFD89B}"/>
              </a:ext>
            </a:extLst>
          </p:cNvPr>
          <p:cNvSpPr>
            <a:spLocks noGrp="1"/>
          </p:cNvSpPr>
          <p:nvPr>
            <p:ph type="ftr" sz="quarter" idx="11"/>
          </p:nvPr>
        </p:nvSpPr>
        <p:spPr/>
        <p:txBody>
          <a:bodyPr/>
          <a:lstStyle/>
          <a:p>
            <a:r>
              <a:rPr lang="en-US"/>
              <a:t>Subject: PMA, B Tech(H) 5th Sem , UTD, CSVTU, Bhilai </a:t>
            </a:r>
          </a:p>
        </p:txBody>
      </p:sp>
      <p:sp>
        <p:nvSpPr>
          <p:cNvPr id="7" name="Slide Number Placeholder 6">
            <a:extLst>
              <a:ext uri="{FF2B5EF4-FFF2-40B4-BE49-F238E27FC236}">
                <a16:creationId xmlns:a16="http://schemas.microsoft.com/office/drawing/2014/main" id="{3E03D61A-616C-1792-3022-09D723FD2ADF}"/>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14876537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B2A6B-F936-88F5-9BAB-1E274423380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401A436E-DBAF-872B-79AE-AB78D969404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427C6EF-D085-8392-DF4E-1EC515537A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0B8E111-FDC2-D3D5-F3AB-E4C58EF71384}"/>
              </a:ext>
            </a:extLst>
          </p:cNvPr>
          <p:cNvSpPr>
            <a:spLocks noGrp="1"/>
          </p:cNvSpPr>
          <p:nvPr>
            <p:ph type="dt" sz="half" idx="10"/>
          </p:nvPr>
        </p:nvSpPr>
        <p:spPr/>
        <p:txBody>
          <a:bodyPr/>
          <a:lstStyle/>
          <a:p>
            <a:fld id="{760E925C-EB08-2E4C-9D84-1FEF7C14C080}" type="datetime1">
              <a:rPr lang="en-IN" smtClean="0"/>
              <a:t>20/11/23</a:t>
            </a:fld>
            <a:endParaRPr lang="en-US"/>
          </a:p>
        </p:txBody>
      </p:sp>
      <p:sp>
        <p:nvSpPr>
          <p:cNvPr id="6" name="Footer Placeholder 5">
            <a:extLst>
              <a:ext uri="{FF2B5EF4-FFF2-40B4-BE49-F238E27FC236}">
                <a16:creationId xmlns:a16="http://schemas.microsoft.com/office/drawing/2014/main" id="{D62FBA04-EE4F-2C6F-D797-B77CC2CABC83}"/>
              </a:ext>
            </a:extLst>
          </p:cNvPr>
          <p:cNvSpPr>
            <a:spLocks noGrp="1"/>
          </p:cNvSpPr>
          <p:nvPr>
            <p:ph type="ftr" sz="quarter" idx="11"/>
          </p:nvPr>
        </p:nvSpPr>
        <p:spPr/>
        <p:txBody>
          <a:bodyPr/>
          <a:lstStyle/>
          <a:p>
            <a:r>
              <a:rPr lang="en-US"/>
              <a:t>Subject: PMA, B Tech(H) 5th Sem , UTD, CSVTU, Bhilai </a:t>
            </a:r>
          </a:p>
        </p:txBody>
      </p:sp>
      <p:sp>
        <p:nvSpPr>
          <p:cNvPr id="7" name="Slide Number Placeholder 6">
            <a:extLst>
              <a:ext uri="{FF2B5EF4-FFF2-40B4-BE49-F238E27FC236}">
                <a16:creationId xmlns:a16="http://schemas.microsoft.com/office/drawing/2014/main" id="{CAD26F3C-070C-D691-0C3D-662B9846B454}"/>
              </a:ext>
            </a:extLst>
          </p:cNvPr>
          <p:cNvSpPr>
            <a:spLocks noGrp="1"/>
          </p:cNvSpPr>
          <p:nvPr>
            <p:ph type="sldNum" sz="quarter" idx="12"/>
          </p:nvPr>
        </p:nvSpPr>
        <p:spPr/>
        <p:txBody>
          <a:bodyPr/>
          <a:lstStyle/>
          <a:p>
            <a:fld id="{C0A394DB-CB9F-8E43-832A-0EBC97DA212A}" type="slidenum">
              <a:rPr lang="en-US" smtClean="0"/>
              <a:t>‹#›</a:t>
            </a:fld>
            <a:endParaRPr lang="en-US"/>
          </a:p>
        </p:txBody>
      </p:sp>
    </p:spTree>
    <p:extLst>
      <p:ext uri="{BB962C8B-B14F-4D97-AF65-F5344CB8AC3E}">
        <p14:creationId xmlns:p14="http://schemas.microsoft.com/office/powerpoint/2010/main" val="3639673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7BCDBDC-D915-521D-DA9B-1C3ECD05694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E420149-27C4-BD7B-C4AB-5367555AC51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E2D41B1-F40F-7ACB-2478-6EC011ACD7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8904F3-C0CA-6442-B30F-9DCBFDBCC61F}" type="datetime1">
              <a:rPr lang="en-IN" smtClean="0"/>
              <a:t>20/11/23</a:t>
            </a:fld>
            <a:endParaRPr lang="en-US"/>
          </a:p>
        </p:txBody>
      </p:sp>
      <p:sp>
        <p:nvSpPr>
          <p:cNvPr id="5" name="Footer Placeholder 4">
            <a:extLst>
              <a:ext uri="{FF2B5EF4-FFF2-40B4-BE49-F238E27FC236}">
                <a16:creationId xmlns:a16="http://schemas.microsoft.com/office/drawing/2014/main" id="{F6A212CB-376A-6D9A-6A83-49DD977880A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Subject: PMA, B Tech(H) 5th Sem , UTD, CSVTU, Bhilai </a:t>
            </a:r>
          </a:p>
        </p:txBody>
      </p:sp>
      <p:sp>
        <p:nvSpPr>
          <p:cNvPr id="6" name="Slide Number Placeholder 5">
            <a:extLst>
              <a:ext uri="{FF2B5EF4-FFF2-40B4-BE49-F238E27FC236}">
                <a16:creationId xmlns:a16="http://schemas.microsoft.com/office/drawing/2014/main" id="{4DC64CDB-FF42-BFD0-F2BA-8CB93591704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A394DB-CB9F-8E43-832A-0EBC97DA212A}" type="slidenum">
              <a:rPr lang="en-US" smtClean="0"/>
              <a:t>‹#›</a:t>
            </a:fld>
            <a:endParaRPr lang="en-US"/>
          </a:p>
        </p:txBody>
      </p:sp>
    </p:spTree>
    <p:extLst>
      <p:ext uri="{BB962C8B-B14F-4D97-AF65-F5344CB8AC3E}">
        <p14:creationId xmlns:p14="http://schemas.microsoft.com/office/powerpoint/2010/main" val="17468496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9.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youtu.be/bfmFfD2RIcg?si=lbGjoKEChMpLeaEU"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hyperlink" Target="https://youtu.be/i3AkTO9HLXo?si=0cd5U6ac50dwpeS3"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image" Target="../media/image2.emf"/><Relationship Id="rId7" Type="http://schemas.openxmlformats.org/officeDocument/2006/relationships/image" Target="../media/image4.emf"/><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oleObject" Target="../embeddings/oleObject3.bin"/><Relationship Id="rId11" Type="http://schemas.openxmlformats.org/officeDocument/2006/relationships/image" Target="../media/image6.emf"/><Relationship Id="rId5" Type="http://schemas.openxmlformats.org/officeDocument/2006/relationships/image" Target="../media/image3.e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5.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61.png"/><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youtu.be/HoqXask9cN8?si=jSME98vzIY8uXFOf"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45.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69.svg"/><Relationship Id="rId7" Type="http://schemas.openxmlformats.org/officeDocument/2006/relationships/diagramColors" Target="../diagrams/colors14.xml"/><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4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youtu.be/lFJbZ6LVxN8?si=za-ZWX0io3YHQhdi"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Video 4" descr="Wood Shape Toys">
            <a:extLst>
              <a:ext uri="{FF2B5EF4-FFF2-40B4-BE49-F238E27FC236}">
                <a16:creationId xmlns:a16="http://schemas.microsoft.com/office/drawing/2014/main" id="{9BD97842-0F84-2D7B-7A99-D1BB40EE479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alphaModFix/>
          </a:blip>
          <a:srcRect t="284" r="-1" b="-1"/>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1DAE8-9EB7-E438-1452-6E2EE2F1DA1F}"/>
              </a:ext>
            </a:extLst>
          </p:cNvPr>
          <p:cNvSpPr>
            <a:spLocks noGrp="1"/>
          </p:cNvSpPr>
          <p:nvPr>
            <p:ph type="ctrTitle"/>
          </p:nvPr>
        </p:nvSpPr>
        <p:spPr>
          <a:xfrm>
            <a:off x="1731484" y="698405"/>
            <a:ext cx="7800660" cy="1520987"/>
          </a:xfrm>
        </p:spPr>
        <p:txBody>
          <a:bodyPr anchor="t">
            <a:normAutofit/>
          </a:bodyPr>
          <a:lstStyle/>
          <a:p>
            <a:r>
              <a:rPr lang="en-IN" sz="4800" dirty="0">
                <a:solidFill>
                  <a:schemeClr val="bg1"/>
                </a:solidFill>
                <a:effectLst/>
                <a:latin typeface="Helvetica" pitchFamily="2" charset="0"/>
              </a:rPr>
              <a:t>DATA CLASSIFICATION PART II</a:t>
            </a:r>
          </a:p>
        </p:txBody>
      </p:sp>
      <p:sp>
        <p:nvSpPr>
          <p:cNvPr id="11" name="Rectangle 10">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ED4FE0B7-92D6-0A09-FBA0-A4D9C115AFD6}"/>
              </a:ext>
            </a:extLst>
          </p:cNvPr>
          <p:cNvSpPr>
            <a:spLocks noGrp="1"/>
          </p:cNvSpPr>
          <p:nvPr>
            <p:ph type="subTitle" idx="1"/>
          </p:nvPr>
        </p:nvSpPr>
        <p:spPr>
          <a:xfrm>
            <a:off x="838200" y="4293441"/>
            <a:ext cx="6295332" cy="1588514"/>
          </a:xfrm>
        </p:spPr>
        <p:txBody>
          <a:bodyPr anchor="b">
            <a:normAutofit/>
          </a:bodyPr>
          <a:lstStyle/>
          <a:p>
            <a:pPr algn="l"/>
            <a:r>
              <a:rPr lang="en-US" sz="3600" b="1" dirty="0"/>
              <a:t>UNIT - 3</a:t>
            </a:r>
          </a:p>
        </p:txBody>
      </p:sp>
      <p:cxnSp>
        <p:nvCxnSpPr>
          <p:cNvPr id="13" name="Straight Connector 12">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707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4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301F447-EEF7-48F5-AF73-7566EE7F64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14109CC-76F4-473D-2F73-D59F6F6513D3}"/>
              </a:ext>
            </a:extLst>
          </p:cNvPr>
          <p:cNvSpPr>
            <a:spLocks noGrp="1"/>
          </p:cNvSpPr>
          <p:nvPr>
            <p:ph type="title"/>
          </p:nvPr>
        </p:nvSpPr>
        <p:spPr>
          <a:xfrm>
            <a:off x="841248" y="334644"/>
            <a:ext cx="10509504" cy="1076914"/>
          </a:xfrm>
        </p:spPr>
        <p:txBody>
          <a:bodyPr anchor="ctr">
            <a:normAutofit/>
          </a:bodyPr>
          <a:lstStyle/>
          <a:p>
            <a:r>
              <a:rPr lang="en-US" sz="4000"/>
              <a:t>Bayes theorem </a:t>
            </a:r>
          </a:p>
        </p:txBody>
      </p:sp>
      <p:sp>
        <p:nvSpPr>
          <p:cNvPr id="19" name="Rectangle 18">
            <a:extLst>
              <a:ext uri="{FF2B5EF4-FFF2-40B4-BE49-F238E27FC236}">
                <a16:creationId xmlns:a16="http://schemas.microsoft.com/office/drawing/2014/main" id="{F7117410-A2A4-4085-9ADC-46744551DB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2772" y="0"/>
            <a:ext cx="10506456" cy="19138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99F74EB5-E547-4FB4-95F5-BCC788F3C4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1512994"/>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7F30050-EAE3-853C-6CA5-969FD549F698}"/>
              </a:ext>
            </a:extLst>
          </p:cNvPr>
          <p:cNvSpPr>
            <a:spLocks noGrp="1"/>
          </p:cNvSpPr>
          <p:nvPr>
            <p:ph idx="1"/>
          </p:nvPr>
        </p:nvSpPr>
        <p:spPr>
          <a:xfrm>
            <a:off x="969889" y="2874354"/>
            <a:ext cx="10243078" cy="3398430"/>
          </a:xfrm>
        </p:spPr>
        <p:txBody>
          <a:bodyPr/>
          <a:lstStyle/>
          <a:p>
            <a:pPr marL="221742" indent="-221742" defTabSz="886968">
              <a:spcBef>
                <a:spcPts val="970"/>
              </a:spcBef>
            </a:pPr>
            <a:r>
              <a:rPr lang="en-US" sz="2716" kern="1200">
                <a:solidFill>
                  <a:schemeClr val="tx1"/>
                </a:solidFill>
                <a:latin typeface="+mn-lt"/>
                <a:ea typeface="+mn-ea"/>
                <a:cs typeface="+mn-cs"/>
              </a:rPr>
              <a:t>P(Y)  </a:t>
            </a:r>
            <a:r>
              <a:rPr lang="en-US" sz="2716" kern="1200">
                <a:solidFill>
                  <a:schemeClr val="accent1"/>
                </a:solidFill>
                <a:latin typeface="Segoe Print" panose="02000800000000000000" pitchFamily="2" charset="0"/>
                <a:ea typeface="+mn-ea"/>
                <a:cs typeface="+mn-cs"/>
              </a:rPr>
              <a:t>Prior</a:t>
            </a:r>
            <a:r>
              <a:rPr lang="en-US" sz="2716" kern="1200">
                <a:solidFill>
                  <a:schemeClr val="tx1"/>
                </a:solidFill>
                <a:latin typeface="+mn-lt"/>
                <a:ea typeface="+mn-ea"/>
                <a:cs typeface="+mn-cs"/>
              </a:rPr>
              <a:t> : probability before having any evidences.</a:t>
            </a:r>
          </a:p>
          <a:p>
            <a:pPr marL="221742" indent="-221742" defTabSz="886968">
              <a:spcBef>
                <a:spcPts val="970"/>
              </a:spcBef>
            </a:pPr>
            <a:r>
              <a:rPr lang="en-US" sz="2716" kern="1200">
                <a:solidFill>
                  <a:schemeClr val="tx1"/>
                </a:solidFill>
                <a:latin typeface="+mn-lt"/>
                <a:ea typeface="+mn-ea"/>
                <a:cs typeface="+mn-cs"/>
              </a:rPr>
              <a:t>P(X|Y)    </a:t>
            </a:r>
            <a:r>
              <a:rPr lang="en-US" sz="2716" kern="1200">
                <a:solidFill>
                  <a:schemeClr val="accent2"/>
                </a:solidFill>
                <a:latin typeface="Segoe Print" panose="02000800000000000000" pitchFamily="2" charset="0"/>
                <a:ea typeface="+mn-ea"/>
                <a:cs typeface="+mn-cs"/>
              </a:rPr>
              <a:t>Likelihood : </a:t>
            </a:r>
            <a:r>
              <a:rPr lang="en-US" sz="2716" kern="1200">
                <a:solidFill>
                  <a:schemeClr val="tx1"/>
                </a:solidFill>
                <a:latin typeface="+mn-lt"/>
                <a:ea typeface="+mn-ea"/>
                <a:cs typeface="+mn-cs"/>
              </a:rPr>
              <a:t>Probability of X happening for Y.</a:t>
            </a:r>
          </a:p>
          <a:p>
            <a:pPr marL="221742" indent="-221742" defTabSz="886968">
              <a:spcBef>
                <a:spcPts val="970"/>
              </a:spcBef>
            </a:pPr>
            <a:r>
              <a:rPr lang="en-US" sz="2716" kern="1200">
                <a:solidFill>
                  <a:schemeClr val="tx1"/>
                </a:solidFill>
                <a:latin typeface="+mn-lt"/>
                <a:ea typeface="+mn-ea"/>
                <a:cs typeface="+mn-cs"/>
              </a:rPr>
              <a:t>P(X)   </a:t>
            </a:r>
            <a:r>
              <a:rPr lang="en-US" sz="2716" kern="1200">
                <a:solidFill>
                  <a:srgbClr val="C00000"/>
                </a:solidFill>
                <a:latin typeface="Segoe Print" panose="02000800000000000000" pitchFamily="2" charset="0"/>
                <a:ea typeface="+mn-ea"/>
                <a:cs typeface="+mn-cs"/>
              </a:rPr>
              <a:t>Evidence</a:t>
            </a:r>
            <a:r>
              <a:rPr lang="en-US" sz="2716" kern="1200">
                <a:solidFill>
                  <a:schemeClr val="tx1"/>
                </a:solidFill>
                <a:latin typeface="+mn-lt"/>
                <a:ea typeface="+mn-ea"/>
                <a:cs typeface="+mn-cs"/>
              </a:rPr>
              <a:t> : Probability event happened </a:t>
            </a:r>
          </a:p>
          <a:p>
            <a:pPr marL="221742" indent="-221742" defTabSz="886968">
              <a:spcBef>
                <a:spcPts val="970"/>
              </a:spcBef>
            </a:pPr>
            <a:r>
              <a:rPr lang="en-US" sz="2716" kern="1200">
                <a:solidFill>
                  <a:schemeClr val="tx1"/>
                </a:solidFill>
                <a:latin typeface="+mn-lt"/>
                <a:ea typeface="+mn-ea"/>
                <a:cs typeface="+mn-cs"/>
              </a:rPr>
              <a:t>P(Y|X)      </a:t>
            </a:r>
            <a:r>
              <a:rPr lang="en-US" sz="2716" kern="1200">
                <a:solidFill>
                  <a:srgbClr val="00B050"/>
                </a:solidFill>
                <a:latin typeface="Segoe Print" panose="02000800000000000000" pitchFamily="2" charset="0"/>
                <a:ea typeface="+mn-ea"/>
                <a:cs typeface="+mn-cs"/>
              </a:rPr>
              <a:t>Posterior: </a:t>
            </a:r>
            <a:r>
              <a:rPr lang="en-US" sz="2716" kern="1200">
                <a:solidFill>
                  <a:schemeClr val="tx1"/>
                </a:solidFill>
                <a:latin typeface="+mn-lt"/>
                <a:ea typeface="+mn-ea"/>
                <a:cs typeface="+mn-cs"/>
              </a:rPr>
              <a:t>probability after having some evidences </a:t>
            </a:r>
            <a:endParaRPr lang="en-US"/>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1445CAF-0AC4-B1C8-8037-6F6E10D91774}"/>
                  </a:ext>
                </a:extLst>
              </p:cNvPr>
              <p:cNvSpPr txBox="1"/>
              <p:nvPr/>
            </p:nvSpPr>
            <p:spPr>
              <a:xfrm>
                <a:off x="1258742" y="1737360"/>
                <a:ext cx="4024258" cy="961866"/>
              </a:xfrm>
              <a:prstGeom prst="rect">
                <a:avLst/>
              </a:prstGeom>
              <a:noFill/>
              <a:ln>
                <a:solidFill>
                  <a:schemeClr val="accent6"/>
                </a:solidFill>
              </a:ln>
            </p:spPr>
            <p:txBody>
              <a:bodyPr wrap="square" lIns="0" tIns="0" rIns="0" bIns="0" rtlCol="0">
                <a:spAutoFit/>
              </a:bodyPr>
              <a:lstStyle/>
              <a:p>
                <a:pPr defTabSz="886968">
                  <a:spcAft>
                    <a:spcPts val="600"/>
                  </a:spcAft>
                </a:pPr>
                <a14:m>
                  <m:oMathPara xmlns:m="http://schemas.openxmlformats.org/officeDocument/2006/math">
                    <m:oMathParaPr>
                      <m:jc m:val="centerGroup"/>
                    </m:oMathParaPr>
                    <m:oMath xmlns:m="http://schemas.openxmlformats.org/officeDocument/2006/math">
                      <m:r>
                        <a:rPr lang="en-US" sz="2716" i="1" kern="1200">
                          <a:solidFill>
                            <a:schemeClr val="tx1"/>
                          </a:solidFill>
                          <a:latin typeface="Cambria Math" panose="02040503050406030204" pitchFamily="18" charset="0"/>
                          <a:ea typeface="+mn-ea"/>
                          <a:cs typeface="+mn-cs"/>
                        </a:rPr>
                        <m:t>𝑃</m:t>
                      </m:r>
                      <m:d>
                        <m:dPr>
                          <m:ctrlPr>
                            <a:rPr lang="en-US" sz="2716" i="1" kern="1200">
                              <a:solidFill>
                                <a:schemeClr val="tx1"/>
                              </a:solidFill>
                              <a:latin typeface="Cambria Math" panose="02040503050406030204" pitchFamily="18" charset="0"/>
                              <a:ea typeface="+mn-ea"/>
                              <a:cs typeface="+mn-cs"/>
                            </a:rPr>
                          </m:ctrlPr>
                        </m:dPr>
                        <m:e>
                          <m:r>
                            <a:rPr lang="en-US" sz="2716" i="1" kern="1200">
                              <a:solidFill>
                                <a:schemeClr val="tx1"/>
                              </a:solidFill>
                              <a:latin typeface="Cambria Math" panose="02040503050406030204" pitchFamily="18" charset="0"/>
                              <a:ea typeface="+mn-ea"/>
                              <a:cs typeface="+mn-cs"/>
                            </a:rPr>
                            <m:t>𝑌</m:t>
                          </m:r>
                        </m:e>
                        <m:e>
                          <m:r>
                            <a:rPr lang="en-US" sz="2716" i="1" kern="1200">
                              <a:solidFill>
                                <a:schemeClr val="tx1"/>
                              </a:solidFill>
                              <a:latin typeface="Cambria Math" panose="02040503050406030204" pitchFamily="18" charset="0"/>
                              <a:ea typeface="+mn-ea"/>
                              <a:cs typeface="+mn-cs"/>
                            </a:rPr>
                            <m:t>𝑋</m:t>
                          </m:r>
                        </m:e>
                      </m:d>
                      <m:r>
                        <a:rPr lang="en-US" sz="2716" i="1" kern="1200">
                          <a:solidFill>
                            <a:schemeClr val="tx1"/>
                          </a:solidFill>
                          <a:latin typeface="Cambria Math" panose="02040503050406030204" pitchFamily="18" charset="0"/>
                          <a:ea typeface="+mn-ea"/>
                          <a:cs typeface="+mn-cs"/>
                        </a:rPr>
                        <m:t>= </m:t>
                      </m:r>
                      <m:f>
                        <m:fPr>
                          <m:ctrlPr>
                            <a:rPr lang="en-US" sz="2716" i="1" kern="1200">
                              <a:solidFill>
                                <a:schemeClr val="tx1"/>
                              </a:solidFill>
                              <a:latin typeface="Cambria Math" panose="02040503050406030204" pitchFamily="18" charset="0"/>
                              <a:ea typeface="+mn-ea"/>
                              <a:cs typeface="+mn-cs"/>
                            </a:rPr>
                          </m:ctrlPr>
                        </m:fPr>
                        <m:num>
                          <m:r>
                            <a:rPr lang="en-US" sz="2716" i="1" kern="1200">
                              <a:solidFill>
                                <a:schemeClr val="tx1"/>
                              </a:solidFill>
                              <a:latin typeface="Cambria Math" panose="02040503050406030204" pitchFamily="18" charset="0"/>
                              <a:ea typeface="+mn-ea"/>
                              <a:cs typeface="+mn-cs"/>
                            </a:rPr>
                            <m:t>𝑃</m:t>
                          </m:r>
                          <m:d>
                            <m:dPr>
                              <m:ctrlPr>
                                <a:rPr lang="en-US" sz="2716" i="1" kern="1200">
                                  <a:solidFill>
                                    <a:schemeClr val="tx1"/>
                                  </a:solidFill>
                                  <a:latin typeface="Cambria Math" panose="02040503050406030204" pitchFamily="18" charset="0"/>
                                  <a:ea typeface="+mn-ea"/>
                                  <a:cs typeface="+mn-cs"/>
                                </a:rPr>
                              </m:ctrlPr>
                            </m:dPr>
                            <m:e>
                              <m:r>
                                <a:rPr lang="en-US" sz="2716" i="1" kern="1200">
                                  <a:solidFill>
                                    <a:schemeClr val="tx1"/>
                                  </a:solidFill>
                                  <a:latin typeface="Cambria Math" panose="02040503050406030204" pitchFamily="18" charset="0"/>
                                  <a:ea typeface="+mn-ea"/>
                                  <a:cs typeface="+mn-cs"/>
                                </a:rPr>
                                <m:t>𝑋</m:t>
                              </m:r>
                            </m:e>
                            <m:e>
                              <m:r>
                                <a:rPr lang="en-US" sz="2716" i="1" kern="1200">
                                  <a:solidFill>
                                    <a:schemeClr val="tx1"/>
                                  </a:solidFill>
                                  <a:latin typeface="Cambria Math" panose="02040503050406030204" pitchFamily="18" charset="0"/>
                                  <a:ea typeface="+mn-ea"/>
                                  <a:cs typeface="+mn-cs"/>
                                </a:rPr>
                                <m:t>𝑌</m:t>
                              </m:r>
                            </m:e>
                          </m:d>
                          <m:r>
                            <a:rPr lang="en-US" sz="2716" i="1" kern="1200">
                              <a:solidFill>
                                <a:schemeClr val="tx1"/>
                              </a:solidFill>
                              <a:latin typeface="Cambria Math" panose="02040503050406030204" pitchFamily="18" charset="0"/>
                              <a:ea typeface="+mn-ea"/>
                              <a:cs typeface="+mn-cs"/>
                            </a:rPr>
                            <m:t>𝑃</m:t>
                          </m:r>
                          <m:r>
                            <a:rPr lang="en-US" sz="2716" i="1" kern="1200">
                              <a:solidFill>
                                <a:schemeClr val="tx1"/>
                              </a:solidFill>
                              <a:latin typeface="Cambria Math" panose="02040503050406030204" pitchFamily="18" charset="0"/>
                              <a:ea typeface="+mn-ea"/>
                              <a:cs typeface="+mn-cs"/>
                            </a:rPr>
                            <m:t>(</m:t>
                          </m:r>
                          <m:r>
                            <a:rPr lang="en-US" sz="2716" i="1" kern="1200">
                              <a:solidFill>
                                <a:schemeClr val="tx1"/>
                              </a:solidFill>
                              <a:latin typeface="Cambria Math" panose="02040503050406030204" pitchFamily="18" charset="0"/>
                              <a:ea typeface="+mn-ea"/>
                              <a:cs typeface="+mn-cs"/>
                            </a:rPr>
                            <m:t>𝑌</m:t>
                          </m:r>
                          <m:r>
                            <a:rPr lang="en-US" sz="2716" i="1" kern="1200">
                              <a:solidFill>
                                <a:schemeClr val="tx1"/>
                              </a:solidFill>
                              <a:latin typeface="Cambria Math" panose="02040503050406030204" pitchFamily="18" charset="0"/>
                              <a:ea typeface="+mn-ea"/>
                              <a:cs typeface="+mn-cs"/>
                            </a:rPr>
                            <m:t>)</m:t>
                          </m:r>
                        </m:num>
                        <m:den>
                          <m:r>
                            <a:rPr lang="en-US" sz="2716" i="1" kern="1200">
                              <a:solidFill>
                                <a:schemeClr val="tx1"/>
                              </a:solidFill>
                              <a:latin typeface="Cambria Math" panose="02040503050406030204" pitchFamily="18" charset="0"/>
                              <a:ea typeface="+mn-ea"/>
                              <a:cs typeface="+mn-cs"/>
                            </a:rPr>
                            <m:t>𝑃</m:t>
                          </m:r>
                          <m:r>
                            <a:rPr lang="en-US" sz="2716" i="1" kern="1200">
                              <a:solidFill>
                                <a:schemeClr val="tx1"/>
                              </a:solidFill>
                              <a:latin typeface="Cambria Math" panose="02040503050406030204" pitchFamily="18" charset="0"/>
                              <a:ea typeface="+mn-ea"/>
                              <a:cs typeface="+mn-cs"/>
                            </a:rPr>
                            <m:t>(</m:t>
                          </m:r>
                          <m:r>
                            <a:rPr lang="en-US" sz="2716" i="1" kern="1200">
                              <a:solidFill>
                                <a:schemeClr val="tx1"/>
                              </a:solidFill>
                              <a:latin typeface="Cambria Math" panose="02040503050406030204" pitchFamily="18" charset="0"/>
                              <a:ea typeface="+mn-ea"/>
                              <a:cs typeface="+mn-cs"/>
                            </a:rPr>
                            <m:t>𝑋</m:t>
                          </m:r>
                          <m:r>
                            <a:rPr lang="en-US" sz="2716" i="1" kern="1200">
                              <a:solidFill>
                                <a:schemeClr val="tx1"/>
                              </a:solidFill>
                              <a:latin typeface="Cambria Math" panose="02040503050406030204" pitchFamily="18" charset="0"/>
                              <a:ea typeface="+mn-ea"/>
                              <a:cs typeface="+mn-cs"/>
                            </a:rPr>
                            <m:t>)</m:t>
                          </m:r>
                        </m:den>
                      </m:f>
                    </m:oMath>
                  </m:oMathPara>
                </a14:m>
                <a:endParaRPr lang="en-US" sz="2800"/>
              </a:p>
            </p:txBody>
          </p:sp>
        </mc:Choice>
        <mc:Fallback xmlns="">
          <p:sp>
            <p:nvSpPr>
              <p:cNvPr id="6" name="TextBox 5">
                <a:extLst>
                  <a:ext uri="{FF2B5EF4-FFF2-40B4-BE49-F238E27FC236}">
                    <a16:creationId xmlns:a16="http://schemas.microsoft.com/office/drawing/2014/main" id="{E1445CAF-0AC4-B1C8-8037-6F6E10D91774}"/>
                  </a:ext>
                </a:extLst>
              </p:cNvPr>
              <p:cNvSpPr txBox="1">
                <a:spLocks noRot="1" noChangeAspect="1" noMove="1" noResize="1" noEditPoints="1" noAdjustHandles="1" noChangeArrowheads="1" noChangeShapeType="1" noTextEdit="1"/>
              </p:cNvSpPr>
              <p:nvPr/>
            </p:nvSpPr>
            <p:spPr>
              <a:xfrm>
                <a:off x="1258742" y="1737360"/>
                <a:ext cx="4024258" cy="961866"/>
              </a:xfrm>
              <a:prstGeom prst="rect">
                <a:avLst/>
              </a:prstGeom>
              <a:blipFill>
                <a:blip r:embed="rId2"/>
                <a:stretch>
                  <a:fillRect t="-2564" b="-6410"/>
                </a:stretch>
              </a:blipFill>
              <a:ln>
                <a:solidFill>
                  <a:schemeClr val="accent6"/>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2373229-2374-084E-AA5E-4B0C066EFD74}"/>
                  </a:ext>
                </a:extLst>
              </p:cNvPr>
              <p:cNvSpPr txBox="1"/>
              <p:nvPr/>
            </p:nvSpPr>
            <p:spPr>
              <a:xfrm>
                <a:off x="6091428" y="1832890"/>
                <a:ext cx="5121539" cy="697910"/>
              </a:xfrm>
              <a:prstGeom prst="rect">
                <a:avLst/>
              </a:prstGeom>
              <a:noFill/>
              <a:ln>
                <a:solidFill>
                  <a:schemeClr val="accent2"/>
                </a:solidFill>
              </a:ln>
            </p:spPr>
            <p:txBody>
              <a:bodyPr wrap="square" lIns="0" tIns="0" rIns="0" bIns="0" rtlCol="0">
                <a:spAutoFit/>
              </a:bodyPr>
              <a:lstStyle/>
              <a:p>
                <a:pPr defTabSz="886968">
                  <a:spcAft>
                    <a:spcPts val="600"/>
                  </a:spcAft>
                </a:pPr>
                <a:r>
                  <a:rPr lang="en-US" sz="3104" kern="1200">
                    <a:solidFill>
                      <a:schemeClr val="tx1"/>
                    </a:solidFill>
                    <a:latin typeface="Segoe Print" panose="02000800000000000000" pitchFamily="2" charset="0"/>
                    <a:ea typeface="+mn-ea"/>
                    <a:cs typeface="+mn-cs"/>
                  </a:rPr>
                  <a:t>Posterior </a:t>
                </a:r>
                <a14:m>
                  <m:oMath xmlns:m="http://schemas.openxmlformats.org/officeDocument/2006/math">
                    <m:r>
                      <a:rPr lang="en-US" sz="3104" i="1" kern="1200">
                        <a:solidFill>
                          <a:schemeClr val="tx1"/>
                        </a:solidFill>
                        <a:latin typeface="Cambria Math" panose="02040503050406030204" pitchFamily="18" charset="0"/>
                        <a:ea typeface="+mn-ea"/>
                        <a:cs typeface="+mn-cs"/>
                      </a:rPr>
                      <m:t>= </m:t>
                    </m:r>
                    <m:f>
                      <m:fPr>
                        <m:ctrlPr>
                          <a:rPr lang="en-US" sz="3104" i="1" kern="1200">
                            <a:solidFill>
                              <a:schemeClr val="tx1"/>
                            </a:solidFill>
                            <a:latin typeface="Cambria Math" panose="02040503050406030204" pitchFamily="18" charset="0"/>
                            <a:ea typeface="+mn-ea"/>
                            <a:cs typeface="+mn-cs"/>
                          </a:rPr>
                        </m:ctrlPr>
                      </m:fPr>
                      <m:num>
                        <m:r>
                          <a:rPr lang="en-US" sz="3104" i="1" kern="1200">
                            <a:solidFill>
                              <a:schemeClr val="tx1"/>
                            </a:solidFill>
                            <a:latin typeface="Cambria Math" panose="02040503050406030204" pitchFamily="18" charset="0"/>
                            <a:ea typeface="+mn-ea"/>
                            <a:cs typeface="+mn-cs"/>
                          </a:rPr>
                          <m:t>𝐿𝑖𝑘𝑒𝑙𝑖h𝑜𝑜𝑑</m:t>
                        </m:r>
                        <m:r>
                          <a:rPr lang="en-US" sz="3104" i="1" kern="1200">
                            <a:solidFill>
                              <a:schemeClr val="tx1"/>
                            </a:solidFill>
                            <a:latin typeface="Cambria Math" panose="02040503050406030204" pitchFamily="18" charset="0"/>
                            <a:ea typeface="+mn-ea"/>
                            <a:cs typeface="+mn-cs"/>
                          </a:rPr>
                          <m:t> ∗</m:t>
                        </m:r>
                        <m:r>
                          <a:rPr lang="en-US" sz="3104" i="1" kern="1200">
                            <a:solidFill>
                              <a:schemeClr val="tx1"/>
                            </a:solidFill>
                            <a:latin typeface="Cambria Math" panose="02040503050406030204" pitchFamily="18" charset="0"/>
                            <a:ea typeface="+mn-ea"/>
                            <a:cs typeface="+mn-cs"/>
                          </a:rPr>
                          <m:t>𝑃𝑟𝑖𝑜𝑟</m:t>
                        </m:r>
                      </m:num>
                      <m:den>
                        <m:r>
                          <a:rPr lang="en-US" sz="3104" i="1" kern="1200">
                            <a:solidFill>
                              <a:schemeClr val="tx1"/>
                            </a:solidFill>
                            <a:latin typeface="Cambria Math" panose="02040503050406030204" pitchFamily="18" charset="0"/>
                            <a:ea typeface="+mn-ea"/>
                            <a:cs typeface="+mn-cs"/>
                          </a:rPr>
                          <m:t>𝐸𝑣𝑖𝑑𝑒𝑛𝑐𝑒</m:t>
                        </m:r>
                      </m:den>
                    </m:f>
                  </m:oMath>
                </a14:m>
                <a:endParaRPr lang="en-US" sz="3200">
                  <a:latin typeface="Segoe Print" panose="02000800000000000000" pitchFamily="2" charset="0"/>
                </a:endParaRPr>
              </a:p>
            </p:txBody>
          </p:sp>
        </mc:Choice>
        <mc:Fallback xmlns="">
          <p:sp>
            <p:nvSpPr>
              <p:cNvPr id="8" name="TextBox 7">
                <a:extLst>
                  <a:ext uri="{FF2B5EF4-FFF2-40B4-BE49-F238E27FC236}">
                    <a16:creationId xmlns:a16="http://schemas.microsoft.com/office/drawing/2014/main" id="{02373229-2374-084E-AA5E-4B0C066EFD74}"/>
                  </a:ext>
                </a:extLst>
              </p:cNvPr>
              <p:cNvSpPr txBox="1">
                <a:spLocks noRot="1" noChangeAspect="1" noMove="1" noResize="1" noEditPoints="1" noAdjustHandles="1" noChangeArrowheads="1" noChangeShapeType="1" noTextEdit="1"/>
              </p:cNvSpPr>
              <p:nvPr/>
            </p:nvSpPr>
            <p:spPr>
              <a:xfrm>
                <a:off x="6091428" y="1832890"/>
                <a:ext cx="5121539" cy="697910"/>
              </a:xfrm>
              <a:prstGeom prst="rect">
                <a:avLst/>
              </a:prstGeom>
              <a:blipFill>
                <a:blip r:embed="rId3"/>
                <a:stretch>
                  <a:fillRect l="-4691" t="-7143" b="-23214"/>
                </a:stretch>
              </a:blipFill>
              <a:ln>
                <a:solidFill>
                  <a:schemeClr val="accent2"/>
                </a:solidFill>
              </a:ln>
            </p:spPr>
            <p:txBody>
              <a:bodyPr/>
              <a:lstStyle/>
              <a:p>
                <a:r>
                  <a:rPr lang="en-US">
                    <a:noFill/>
                  </a:rPr>
                  <a:t> </a:t>
                </a:r>
              </a:p>
            </p:txBody>
          </p:sp>
        </mc:Fallback>
      </mc:AlternateContent>
      <p:sp>
        <p:nvSpPr>
          <p:cNvPr id="9" name="Right Arrow 8">
            <a:extLst>
              <a:ext uri="{FF2B5EF4-FFF2-40B4-BE49-F238E27FC236}">
                <a16:creationId xmlns:a16="http://schemas.microsoft.com/office/drawing/2014/main" id="{BD8A66E5-D868-6289-DAD2-05164CE85B8C}"/>
              </a:ext>
            </a:extLst>
          </p:cNvPr>
          <p:cNvSpPr/>
          <p:nvPr/>
        </p:nvSpPr>
        <p:spPr>
          <a:xfrm>
            <a:off x="1948954" y="3028570"/>
            <a:ext cx="141381" cy="9553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a:extLst>
              <a:ext uri="{FF2B5EF4-FFF2-40B4-BE49-F238E27FC236}">
                <a16:creationId xmlns:a16="http://schemas.microsoft.com/office/drawing/2014/main" id="{91A0B133-769F-8189-C7CC-4CB405B9EAAC}"/>
              </a:ext>
            </a:extLst>
          </p:cNvPr>
          <p:cNvSpPr/>
          <p:nvPr/>
        </p:nvSpPr>
        <p:spPr>
          <a:xfrm>
            <a:off x="2387154" y="3552619"/>
            <a:ext cx="141381" cy="9553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a:extLst>
              <a:ext uri="{FF2B5EF4-FFF2-40B4-BE49-F238E27FC236}">
                <a16:creationId xmlns:a16="http://schemas.microsoft.com/office/drawing/2014/main" id="{490283A1-6375-CB65-B04E-F983A637CB68}"/>
              </a:ext>
            </a:extLst>
          </p:cNvPr>
          <p:cNvSpPr/>
          <p:nvPr/>
        </p:nvSpPr>
        <p:spPr>
          <a:xfrm>
            <a:off x="2002612" y="4042022"/>
            <a:ext cx="141381" cy="118045"/>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a:extLst>
              <a:ext uri="{FF2B5EF4-FFF2-40B4-BE49-F238E27FC236}">
                <a16:creationId xmlns:a16="http://schemas.microsoft.com/office/drawing/2014/main" id="{636D4B4C-5BDC-D9B7-DCC3-3EFBB2DA404B}"/>
              </a:ext>
            </a:extLst>
          </p:cNvPr>
          <p:cNvSpPr/>
          <p:nvPr/>
        </p:nvSpPr>
        <p:spPr>
          <a:xfrm>
            <a:off x="2535604" y="4538113"/>
            <a:ext cx="141381" cy="95530"/>
          </a:xfrm>
          <a:prstGeom prst="right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a:extLst>
              <a:ext uri="{FF2B5EF4-FFF2-40B4-BE49-F238E27FC236}">
                <a16:creationId xmlns:a16="http://schemas.microsoft.com/office/drawing/2014/main" id="{4BBFC99F-D66F-4A0D-0DCB-EC6FE696367A}"/>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52F55EA1-A244-1216-3A75-1184769BDBEB}"/>
              </a:ext>
            </a:extLst>
          </p:cNvPr>
          <p:cNvSpPr>
            <a:spLocks noGrp="1"/>
          </p:cNvSpPr>
          <p:nvPr>
            <p:ph type="sldNum" sz="quarter" idx="12"/>
          </p:nvPr>
        </p:nvSpPr>
        <p:spPr/>
        <p:txBody>
          <a:bodyPr/>
          <a:lstStyle/>
          <a:p>
            <a:fld id="{C0A394DB-CB9F-8E43-832A-0EBC97DA212A}" type="slidenum">
              <a:rPr lang="en-US" smtClean="0"/>
              <a:t>10</a:t>
            </a:fld>
            <a:endParaRPr lang="en-US"/>
          </a:p>
        </p:txBody>
      </p:sp>
    </p:spTree>
    <p:extLst>
      <p:ext uri="{BB962C8B-B14F-4D97-AF65-F5344CB8AC3E}">
        <p14:creationId xmlns:p14="http://schemas.microsoft.com/office/powerpoint/2010/main" val="6938560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3B4C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table with text on it&#10;&#10;Description automatically generated">
            <a:extLst>
              <a:ext uri="{FF2B5EF4-FFF2-40B4-BE49-F238E27FC236}">
                <a16:creationId xmlns:a16="http://schemas.microsoft.com/office/drawing/2014/main" id="{9739D0CA-2834-96C4-5C8D-EA0E218DFE59}"/>
              </a:ext>
            </a:extLst>
          </p:cNvPr>
          <p:cNvPicPr>
            <a:picLocks noGrp="1" noChangeAspect="1"/>
          </p:cNvPicPr>
          <p:nvPr>
            <p:ph idx="4294967295"/>
          </p:nvPr>
        </p:nvPicPr>
        <p:blipFill>
          <a:blip r:embed="rId2"/>
          <a:stretch>
            <a:fillRect/>
          </a:stretch>
        </p:blipFill>
        <p:spPr>
          <a:xfrm>
            <a:off x="643467" y="929238"/>
            <a:ext cx="10905066" cy="5043592"/>
          </a:xfrm>
          <a:prstGeom prst="rect">
            <a:avLst/>
          </a:prstGeom>
        </p:spPr>
      </p:pic>
      <p:sp>
        <p:nvSpPr>
          <p:cNvPr id="2" name="Title 1">
            <a:extLst>
              <a:ext uri="{FF2B5EF4-FFF2-40B4-BE49-F238E27FC236}">
                <a16:creationId xmlns:a16="http://schemas.microsoft.com/office/drawing/2014/main" id="{15E31636-E89A-E256-A12E-F4B4468D4A0D}"/>
              </a:ext>
            </a:extLst>
          </p:cNvPr>
          <p:cNvSpPr>
            <a:spLocks noGrp="1"/>
          </p:cNvSpPr>
          <p:nvPr>
            <p:ph type="title" idx="4294967295"/>
          </p:nvPr>
        </p:nvSpPr>
        <p:spPr>
          <a:xfrm>
            <a:off x="477012" y="0"/>
            <a:ext cx="11210925" cy="480060"/>
          </a:xfrm>
        </p:spPr>
        <p:txBody>
          <a:bodyPr vert="horz" lIns="91440" tIns="45720" rIns="91440" bIns="45720" rtlCol="0" anchor="ctr">
            <a:noAutofit/>
          </a:bodyPr>
          <a:lstStyle/>
          <a:p>
            <a:pPr algn="ctr"/>
            <a:r>
              <a:rPr lang="en-US" sz="4000" b="1" kern="1200" dirty="0">
                <a:solidFill>
                  <a:schemeClr val="bg1"/>
                </a:solidFill>
                <a:latin typeface="+mj-lt"/>
                <a:ea typeface="+mj-ea"/>
                <a:cs typeface="+mj-cs"/>
              </a:rPr>
              <a:t>Example </a:t>
            </a:r>
          </a:p>
        </p:txBody>
      </p:sp>
      <p:sp>
        <p:nvSpPr>
          <p:cNvPr id="3" name="Footer Placeholder 2">
            <a:extLst>
              <a:ext uri="{FF2B5EF4-FFF2-40B4-BE49-F238E27FC236}">
                <a16:creationId xmlns:a16="http://schemas.microsoft.com/office/drawing/2014/main" id="{1670374C-E19F-EBBB-D9A8-52232A74A7BE}"/>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80CF2734-E9A7-4339-8EAA-ACF09FDD0B13}"/>
              </a:ext>
            </a:extLst>
          </p:cNvPr>
          <p:cNvSpPr>
            <a:spLocks noGrp="1"/>
          </p:cNvSpPr>
          <p:nvPr>
            <p:ph type="sldNum" sz="quarter" idx="12"/>
          </p:nvPr>
        </p:nvSpPr>
        <p:spPr/>
        <p:txBody>
          <a:bodyPr/>
          <a:lstStyle/>
          <a:p>
            <a:fld id="{C0A394DB-CB9F-8E43-832A-0EBC97DA212A}" type="slidenum">
              <a:rPr lang="en-US" smtClean="0"/>
              <a:t>11</a:t>
            </a:fld>
            <a:endParaRPr lang="en-US"/>
          </a:p>
        </p:txBody>
      </p:sp>
    </p:spTree>
    <p:extLst>
      <p:ext uri="{BB962C8B-B14F-4D97-AF65-F5344CB8AC3E}">
        <p14:creationId xmlns:p14="http://schemas.microsoft.com/office/powerpoint/2010/main" val="190281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C9DB-2E6E-A9AD-05D1-885B75FFDF32}"/>
              </a:ext>
            </a:extLst>
          </p:cNvPr>
          <p:cNvSpPr>
            <a:spLocks noGrp="1"/>
          </p:cNvSpPr>
          <p:nvPr>
            <p:ph type="title"/>
          </p:nvPr>
        </p:nvSpPr>
        <p:spPr>
          <a:xfrm>
            <a:off x="838200" y="274197"/>
            <a:ext cx="10515600" cy="813680"/>
          </a:xfrm>
        </p:spPr>
        <p:txBody>
          <a:bodyPr/>
          <a:lstStyle/>
          <a:p>
            <a:r>
              <a:rPr lang="en-IN" dirty="0">
                <a:latin typeface="Times" pitchFamily="2" charset="0"/>
              </a:rPr>
              <a:t>P</a:t>
            </a:r>
            <a:r>
              <a:rPr lang="en-IN" dirty="0">
                <a:effectLst/>
                <a:latin typeface="Times" pitchFamily="2" charset="0"/>
              </a:rPr>
              <a:t>robabilities definitions and notations</a:t>
            </a:r>
            <a:endParaRPr lang="en-US" dirty="0"/>
          </a:p>
        </p:txBody>
      </p:sp>
      <p:sp>
        <p:nvSpPr>
          <p:cNvPr id="3" name="Content Placeholder 2">
            <a:extLst>
              <a:ext uri="{FF2B5EF4-FFF2-40B4-BE49-F238E27FC236}">
                <a16:creationId xmlns:a16="http://schemas.microsoft.com/office/drawing/2014/main" id="{35E60F6D-8002-83E4-E418-7CB2C39253AE}"/>
              </a:ext>
            </a:extLst>
          </p:cNvPr>
          <p:cNvSpPr>
            <a:spLocks noGrp="1"/>
          </p:cNvSpPr>
          <p:nvPr>
            <p:ph idx="1"/>
          </p:nvPr>
        </p:nvSpPr>
        <p:spPr>
          <a:xfrm>
            <a:off x="838199" y="1178805"/>
            <a:ext cx="10515599" cy="5404998"/>
          </a:xfrm>
        </p:spPr>
        <p:txBody>
          <a:bodyPr>
            <a:normAutofit/>
          </a:bodyPr>
          <a:lstStyle/>
          <a:p>
            <a:r>
              <a:rPr lang="en-IN" sz="2000" dirty="0">
                <a:effectLst/>
                <a:latin typeface="Times" pitchFamily="2" charset="0"/>
              </a:rPr>
              <a:t>P(X) is the probability of X being purchased.</a:t>
            </a:r>
          </a:p>
          <a:p>
            <a:r>
              <a:rPr lang="en-IN" sz="2000" dirty="0">
                <a:effectLst/>
                <a:latin typeface="Times" pitchFamily="2" charset="0"/>
              </a:rPr>
              <a:t>P(</a:t>
            </a:r>
            <a:r>
              <a:rPr lang="en-IN" sz="2000" dirty="0" err="1">
                <a:effectLst/>
                <a:latin typeface="Times" pitchFamily="2" charset="0"/>
              </a:rPr>
              <a:t>not_X</a:t>
            </a:r>
            <a:r>
              <a:rPr lang="en-IN" sz="2000" dirty="0">
                <a:effectLst/>
                <a:latin typeface="Times" pitchFamily="2" charset="0"/>
              </a:rPr>
              <a:t>) is the probability of X not being purchased.</a:t>
            </a:r>
          </a:p>
          <a:p>
            <a:r>
              <a:rPr lang="en-IN" sz="2000" dirty="0">
                <a:effectLst/>
                <a:latin typeface="Times" pitchFamily="2" charset="0"/>
              </a:rPr>
              <a:t>P(</a:t>
            </a:r>
            <a:r>
              <a:rPr lang="en-IN" sz="2000" dirty="0" err="1">
                <a:effectLst/>
                <a:latin typeface="Times" pitchFamily="2" charset="0"/>
              </a:rPr>
              <a:t>CR_fair|X</a:t>
            </a:r>
            <a:r>
              <a:rPr lang="en-IN" sz="2000" dirty="0">
                <a:effectLst/>
                <a:latin typeface="Times" pitchFamily="2" charset="0"/>
              </a:rPr>
              <a:t>) is the probability that a customer’s credit rating is fair and the customer purchases Product X.</a:t>
            </a:r>
          </a:p>
          <a:p>
            <a:r>
              <a:rPr lang="en-IN" sz="2000" dirty="0">
                <a:effectLst/>
                <a:latin typeface="Times" pitchFamily="2" charset="0"/>
              </a:rPr>
              <a:t>P(</a:t>
            </a:r>
            <a:r>
              <a:rPr lang="en-IN" sz="2000" dirty="0" err="1">
                <a:effectLst/>
                <a:latin typeface="Times" pitchFamily="2" charset="0"/>
              </a:rPr>
              <a:t>CR_excellent|X</a:t>
            </a:r>
            <a:r>
              <a:rPr lang="en-IN" sz="2000" dirty="0">
                <a:effectLst/>
                <a:latin typeface="Times" pitchFamily="2" charset="0"/>
              </a:rPr>
              <a:t>) is the probability that a customer’s credit rating is excellent and the customer purchases Product X.</a:t>
            </a:r>
          </a:p>
          <a:p>
            <a:r>
              <a:rPr lang="en-IN" sz="2000" dirty="0">
                <a:effectLst/>
                <a:latin typeface="Times" pitchFamily="2" charset="0"/>
              </a:rPr>
              <a:t>P(</a:t>
            </a:r>
            <a:r>
              <a:rPr lang="en-IN" sz="2000" dirty="0" err="1">
                <a:effectLst/>
                <a:latin typeface="Times" pitchFamily="2" charset="0"/>
              </a:rPr>
              <a:t>CR_poor|X</a:t>
            </a:r>
            <a:r>
              <a:rPr lang="en-IN" sz="2000" dirty="0">
                <a:effectLst/>
                <a:latin typeface="Times" pitchFamily="2" charset="0"/>
              </a:rPr>
              <a:t>) is the probability that a customer’s credit rating is poor and the customer purchases Product X.</a:t>
            </a:r>
          </a:p>
          <a:p>
            <a:r>
              <a:rPr lang="en-IN" sz="2000" dirty="0">
                <a:effectLst/>
                <a:latin typeface="Times" pitchFamily="2" charset="0"/>
              </a:rPr>
              <a:t>P(</a:t>
            </a:r>
            <a:r>
              <a:rPr lang="en-IN" sz="2000" dirty="0" err="1">
                <a:effectLst/>
                <a:latin typeface="Times" pitchFamily="2" charset="0"/>
              </a:rPr>
              <a:t>CR_fair|not_X</a:t>
            </a:r>
            <a:r>
              <a:rPr lang="en-IN" sz="2000" dirty="0">
                <a:effectLst/>
                <a:latin typeface="Times" pitchFamily="2" charset="0"/>
              </a:rPr>
              <a:t>) is the probability that a customer’s credit rating is poor and the customer did not purchase Product X.</a:t>
            </a:r>
          </a:p>
          <a:p>
            <a:r>
              <a:rPr lang="en-IN" sz="2000" dirty="0">
                <a:effectLst/>
                <a:latin typeface="Times" pitchFamily="2" charset="0"/>
              </a:rPr>
              <a:t>P(</a:t>
            </a:r>
            <a:r>
              <a:rPr lang="en-IN" sz="2000" dirty="0" err="1">
                <a:effectLst/>
                <a:latin typeface="Times" pitchFamily="2" charset="0"/>
              </a:rPr>
              <a:t>CR_excellent|not_X</a:t>
            </a:r>
            <a:r>
              <a:rPr lang="en-IN" sz="2000" dirty="0">
                <a:effectLst/>
                <a:latin typeface="Times" pitchFamily="2" charset="0"/>
              </a:rPr>
              <a:t>) is the probability that a customer’s credit rating is excellent and the customer did not purchase Product X.</a:t>
            </a:r>
          </a:p>
          <a:p>
            <a:r>
              <a:rPr lang="en-IN" sz="2000" dirty="0">
                <a:effectLst/>
                <a:latin typeface="Times" pitchFamily="2" charset="0"/>
              </a:rPr>
              <a:t>P(</a:t>
            </a:r>
            <a:r>
              <a:rPr lang="en-IN" sz="2000" dirty="0" err="1">
                <a:effectLst/>
                <a:latin typeface="Times" pitchFamily="2" charset="0"/>
              </a:rPr>
              <a:t>CR_poor|not_X</a:t>
            </a:r>
            <a:r>
              <a:rPr lang="en-IN" sz="2000" dirty="0">
                <a:effectLst/>
                <a:latin typeface="Times" pitchFamily="2" charset="0"/>
              </a:rPr>
              <a:t>) is the probability that a customer’s credit rating is poor and the customer did not purchase Product X.</a:t>
            </a:r>
          </a:p>
          <a:p>
            <a:endParaRPr lang="en-US" sz="2000" dirty="0"/>
          </a:p>
        </p:txBody>
      </p:sp>
      <p:sp>
        <p:nvSpPr>
          <p:cNvPr id="4" name="Footer Placeholder 3">
            <a:extLst>
              <a:ext uri="{FF2B5EF4-FFF2-40B4-BE49-F238E27FC236}">
                <a16:creationId xmlns:a16="http://schemas.microsoft.com/office/drawing/2014/main" id="{021032ED-731E-96FC-CD6E-8DDB00E83618}"/>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6162AB85-0239-EE9A-28B6-9261012AD4E7}"/>
              </a:ext>
            </a:extLst>
          </p:cNvPr>
          <p:cNvSpPr>
            <a:spLocks noGrp="1"/>
          </p:cNvSpPr>
          <p:nvPr>
            <p:ph type="sldNum" sz="quarter" idx="12"/>
          </p:nvPr>
        </p:nvSpPr>
        <p:spPr/>
        <p:txBody>
          <a:bodyPr/>
          <a:lstStyle/>
          <a:p>
            <a:fld id="{C0A394DB-CB9F-8E43-832A-0EBC97DA212A}" type="slidenum">
              <a:rPr lang="en-US" smtClean="0"/>
              <a:t>12</a:t>
            </a:fld>
            <a:endParaRPr lang="en-US"/>
          </a:p>
        </p:txBody>
      </p:sp>
    </p:spTree>
    <p:extLst>
      <p:ext uri="{BB962C8B-B14F-4D97-AF65-F5344CB8AC3E}">
        <p14:creationId xmlns:p14="http://schemas.microsoft.com/office/powerpoint/2010/main" val="28861998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0C9DB-2E6E-A9AD-05D1-885B75FFDF32}"/>
              </a:ext>
            </a:extLst>
          </p:cNvPr>
          <p:cNvSpPr>
            <a:spLocks noGrp="1"/>
          </p:cNvSpPr>
          <p:nvPr>
            <p:ph type="title"/>
          </p:nvPr>
        </p:nvSpPr>
        <p:spPr>
          <a:xfrm>
            <a:off x="838200" y="274197"/>
            <a:ext cx="10515600" cy="813680"/>
          </a:xfrm>
        </p:spPr>
        <p:txBody>
          <a:bodyPr/>
          <a:lstStyle/>
          <a:p>
            <a:r>
              <a:rPr lang="en-IN" dirty="0">
                <a:latin typeface="Times" pitchFamily="2" charset="0"/>
              </a:rPr>
              <a:t>P</a:t>
            </a:r>
            <a:r>
              <a:rPr lang="en-IN" dirty="0">
                <a:effectLst/>
                <a:latin typeface="Times" pitchFamily="2" charset="0"/>
              </a:rPr>
              <a:t>robabilities definitions and notations</a:t>
            </a:r>
            <a:endParaRPr lang="en-US" dirty="0"/>
          </a:p>
        </p:txBody>
      </p:sp>
      <p:sp>
        <p:nvSpPr>
          <p:cNvPr id="3" name="Content Placeholder 2">
            <a:extLst>
              <a:ext uri="{FF2B5EF4-FFF2-40B4-BE49-F238E27FC236}">
                <a16:creationId xmlns:a16="http://schemas.microsoft.com/office/drawing/2014/main" id="{35E60F6D-8002-83E4-E418-7CB2C39253AE}"/>
              </a:ext>
            </a:extLst>
          </p:cNvPr>
          <p:cNvSpPr>
            <a:spLocks noGrp="1"/>
          </p:cNvSpPr>
          <p:nvPr>
            <p:ph idx="1"/>
          </p:nvPr>
        </p:nvSpPr>
        <p:spPr>
          <a:xfrm>
            <a:off x="838199" y="1087877"/>
            <a:ext cx="10515599" cy="5495926"/>
          </a:xfrm>
        </p:spPr>
        <p:txBody>
          <a:bodyPr>
            <a:normAutofit/>
          </a:bodyPr>
          <a:lstStyle/>
          <a:p>
            <a:r>
              <a:rPr lang="en-IN" sz="2000" dirty="0">
                <a:effectLst/>
                <a:latin typeface="Times" pitchFamily="2" charset="0"/>
              </a:rPr>
              <a:t>P(</a:t>
            </a:r>
            <a:r>
              <a:rPr lang="en-IN" sz="2000" dirty="0" err="1">
                <a:effectLst/>
                <a:latin typeface="Times" pitchFamily="2" charset="0"/>
              </a:rPr>
              <a:t>I_medium|X</a:t>
            </a:r>
            <a:r>
              <a:rPr lang="en-IN" sz="2000" dirty="0">
                <a:effectLst/>
                <a:latin typeface="Times" pitchFamily="2" charset="0"/>
              </a:rPr>
              <a:t>) is the probability that a customer’s income is medium and the customer did purchase Product X.</a:t>
            </a:r>
          </a:p>
          <a:p>
            <a:r>
              <a:rPr lang="en-IN" sz="2000" dirty="0">
                <a:effectLst/>
                <a:latin typeface="Times" pitchFamily="2" charset="0"/>
              </a:rPr>
              <a:t>P(</a:t>
            </a:r>
            <a:r>
              <a:rPr lang="en-IN" sz="2000" dirty="0" err="1">
                <a:effectLst/>
                <a:latin typeface="Times" pitchFamily="2" charset="0"/>
              </a:rPr>
              <a:t>I_high|X</a:t>
            </a:r>
            <a:r>
              <a:rPr lang="en-IN" sz="2000" dirty="0">
                <a:effectLst/>
                <a:latin typeface="Times" pitchFamily="2" charset="0"/>
              </a:rPr>
              <a:t>) is the probability that a customer’s income is high and the customer did purchase Product X.</a:t>
            </a:r>
          </a:p>
          <a:p>
            <a:r>
              <a:rPr lang="en-IN" sz="2000" dirty="0">
                <a:effectLst/>
                <a:latin typeface="Times" pitchFamily="2" charset="0"/>
              </a:rPr>
              <a:t>P(</a:t>
            </a:r>
            <a:r>
              <a:rPr lang="en-IN" sz="2000" dirty="0" err="1">
                <a:effectLst/>
                <a:latin typeface="Times" pitchFamily="2" charset="0"/>
              </a:rPr>
              <a:t>I_poor|X</a:t>
            </a:r>
            <a:r>
              <a:rPr lang="en-IN" sz="2000" dirty="0">
                <a:effectLst/>
                <a:latin typeface="Times" pitchFamily="2" charset="0"/>
              </a:rPr>
              <a:t>) is the probability that a customer’s income is poor and the customer did purchase Product X.</a:t>
            </a:r>
          </a:p>
          <a:p>
            <a:r>
              <a:rPr lang="en-IN" sz="2000" dirty="0">
                <a:effectLst/>
                <a:latin typeface="Times" pitchFamily="2" charset="0"/>
              </a:rPr>
              <a:t>P(</a:t>
            </a:r>
            <a:r>
              <a:rPr lang="en-IN" sz="2000" dirty="0" err="1">
                <a:effectLst/>
                <a:latin typeface="Times" pitchFamily="2" charset="0"/>
              </a:rPr>
              <a:t>I_medium|not_X</a:t>
            </a:r>
            <a:r>
              <a:rPr lang="en-IN" sz="2000" dirty="0">
                <a:effectLst/>
                <a:latin typeface="Times" pitchFamily="2" charset="0"/>
              </a:rPr>
              <a:t>) is the probability that a customer’s income is medium and the customer did not purchase Product X.</a:t>
            </a:r>
          </a:p>
          <a:p>
            <a:r>
              <a:rPr lang="en-IN" sz="2000" dirty="0">
                <a:effectLst/>
                <a:latin typeface="Times" pitchFamily="2" charset="0"/>
              </a:rPr>
              <a:t>P(</a:t>
            </a:r>
            <a:r>
              <a:rPr lang="en-IN" sz="2000" dirty="0" err="1">
                <a:effectLst/>
                <a:latin typeface="Times" pitchFamily="2" charset="0"/>
              </a:rPr>
              <a:t>I_high|not_X</a:t>
            </a:r>
            <a:r>
              <a:rPr lang="en-IN" sz="2000" dirty="0">
                <a:effectLst/>
                <a:latin typeface="Times" pitchFamily="2" charset="0"/>
              </a:rPr>
              <a:t>) is the probability that a customer’s income is high and the customer did not purchase Product X.</a:t>
            </a:r>
          </a:p>
          <a:p>
            <a:r>
              <a:rPr lang="en-IN" sz="2000" dirty="0">
                <a:effectLst/>
                <a:latin typeface="Times" pitchFamily="2" charset="0"/>
              </a:rPr>
              <a:t>P(</a:t>
            </a:r>
            <a:r>
              <a:rPr lang="en-IN" sz="2000" dirty="0" err="1">
                <a:effectLst/>
                <a:latin typeface="Times" pitchFamily="2" charset="0"/>
              </a:rPr>
              <a:t>I_poor|not_X</a:t>
            </a:r>
            <a:r>
              <a:rPr lang="en-IN" sz="2000" dirty="0">
                <a:effectLst/>
                <a:latin typeface="Times" pitchFamily="2" charset="0"/>
              </a:rPr>
              <a:t>) is the probability that a customer’s income is poor and the customer did not purchase Product X.</a:t>
            </a:r>
          </a:p>
          <a:p>
            <a:r>
              <a:rPr lang="en-IN" sz="2000" dirty="0">
                <a:effectLst/>
                <a:latin typeface="Times" pitchFamily="2" charset="0"/>
              </a:rPr>
              <a:t>P(</a:t>
            </a:r>
            <a:r>
              <a:rPr lang="en-IN" sz="2000" dirty="0" err="1">
                <a:effectLst/>
                <a:latin typeface="Times" pitchFamily="2" charset="0"/>
              </a:rPr>
              <a:t>SA_neutral|X</a:t>
            </a:r>
            <a:r>
              <a:rPr lang="en-IN" sz="2000" dirty="0">
                <a:effectLst/>
                <a:latin typeface="Times" pitchFamily="2" charset="0"/>
              </a:rPr>
              <a:t>) is the probability that a customer’s sentiment on social media is neutral about Product X and the customer did purchase Product X.</a:t>
            </a:r>
          </a:p>
          <a:p>
            <a:r>
              <a:rPr lang="en-IN" sz="2000" dirty="0">
                <a:effectLst/>
                <a:latin typeface="Times" pitchFamily="2" charset="0"/>
              </a:rPr>
              <a:t>P(</a:t>
            </a:r>
            <a:r>
              <a:rPr lang="en-IN" sz="2000" dirty="0" err="1">
                <a:effectLst/>
                <a:latin typeface="Times" pitchFamily="2" charset="0"/>
              </a:rPr>
              <a:t>SA_positive|X</a:t>
            </a:r>
            <a:r>
              <a:rPr lang="en-IN" sz="2000" dirty="0">
                <a:effectLst/>
                <a:latin typeface="Times" pitchFamily="2" charset="0"/>
              </a:rPr>
              <a:t>) is the probability that a customer’s sentiment on social media is positive about Product X and the customer did purchase Product X.</a:t>
            </a:r>
          </a:p>
          <a:p>
            <a:endParaRPr lang="en-US" sz="1400" dirty="0"/>
          </a:p>
        </p:txBody>
      </p:sp>
      <p:sp>
        <p:nvSpPr>
          <p:cNvPr id="4" name="Footer Placeholder 3">
            <a:extLst>
              <a:ext uri="{FF2B5EF4-FFF2-40B4-BE49-F238E27FC236}">
                <a16:creationId xmlns:a16="http://schemas.microsoft.com/office/drawing/2014/main" id="{8310F105-CFDA-489D-20B0-2B26ED5FA233}"/>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3D7AF553-6683-4291-AEB5-6F7C5FDF6C8A}"/>
              </a:ext>
            </a:extLst>
          </p:cNvPr>
          <p:cNvSpPr>
            <a:spLocks noGrp="1"/>
          </p:cNvSpPr>
          <p:nvPr>
            <p:ph type="sldNum" sz="quarter" idx="12"/>
          </p:nvPr>
        </p:nvSpPr>
        <p:spPr/>
        <p:txBody>
          <a:bodyPr/>
          <a:lstStyle/>
          <a:p>
            <a:fld id="{C0A394DB-CB9F-8E43-832A-0EBC97DA212A}" type="slidenum">
              <a:rPr lang="en-US" smtClean="0"/>
              <a:t>13</a:t>
            </a:fld>
            <a:endParaRPr lang="en-US"/>
          </a:p>
        </p:txBody>
      </p:sp>
    </p:spTree>
    <p:extLst>
      <p:ext uri="{BB962C8B-B14F-4D97-AF65-F5344CB8AC3E}">
        <p14:creationId xmlns:p14="http://schemas.microsoft.com/office/powerpoint/2010/main" val="3810673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14513-5418-FE81-201A-C772C68F55A4}"/>
              </a:ext>
            </a:extLst>
          </p:cNvPr>
          <p:cNvSpPr>
            <a:spLocks noGrp="1"/>
          </p:cNvSpPr>
          <p:nvPr>
            <p:ph type="title"/>
          </p:nvPr>
        </p:nvSpPr>
        <p:spPr/>
        <p:txBody>
          <a:bodyPr/>
          <a:lstStyle/>
          <a:p>
            <a:r>
              <a:rPr lang="en-US" dirty="0"/>
              <a:t>Probability Evaluation </a:t>
            </a:r>
          </a:p>
        </p:txBody>
      </p:sp>
      <p:sp>
        <p:nvSpPr>
          <p:cNvPr id="3" name="Content Placeholder 2">
            <a:extLst>
              <a:ext uri="{FF2B5EF4-FFF2-40B4-BE49-F238E27FC236}">
                <a16:creationId xmlns:a16="http://schemas.microsoft.com/office/drawing/2014/main" id="{354038D2-9A6F-59C1-CC9A-5AD188D07A51}"/>
              </a:ext>
            </a:extLst>
          </p:cNvPr>
          <p:cNvSpPr>
            <a:spLocks noGrp="1"/>
          </p:cNvSpPr>
          <p:nvPr>
            <p:ph idx="1"/>
          </p:nvPr>
        </p:nvSpPr>
        <p:spPr>
          <a:xfrm>
            <a:off x="838200" y="1690688"/>
            <a:ext cx="5154976" cy="4486275"/>
          </a:xfrm>
          <a:ln w="19050">
            <a:solidFill>
              <a:schemeClr val="accent1"/>
            </a:solidFill>
          </a:ln>
        </p:spPr>
        <p:txBody>
          <a:bodyPr>
            <a:normAutofit fontScale="92500" lnSpcReduction="20000"/>
          </a:bodyPr>
          <a:lstStyle/>
          <a:p>
            <a:pPr marL="0" indent="0">
              <a:buNone/>
            </a:pPr>
            <a:r>
              <a:rPr lang="en-IN" sz="2000" dirty="0">
                <a:effectLst/>
                <a:latin typeface="Times" pitchFamily="2" charset="0"/>
              </a:rPr>
              <a:t>P(X) = 6/10 = 0.6</a:t>
            </a:r>
          </a:p>
          <a:p>
            <a:pPr marL="0" indent="0">
              <a:buNone/>
            </a:pPr>
            <a:r>
              <a:rPr lang="en-IN" sz="2000" dirty="0">
                <a:effectLst/>
                <a:latin typeface="Times" pitchFamily="2" charset="0"/>
              </a:rPr>
              <a:t>P(</a:t>
            </a:r>
            <a:r>
              <a:rPr lang="en-IN" sz="2000" dirty="0" err="1">
                <a:effectLst/>
                <a:latin typeface="Times" pitchFamily="2" charset="0"/>
              </a:rPr>
              <a:t>not_X</a:t>
            </a:r>
            <a:r>
              <a:rPr lang="en-IN" sz="2000" dirty="0">
                <a:effectLst/>
                <a:latin typeface="Times" pitchFamily="2" charset="0"/>
              </a:rPr>
              <a:t>) = 4/10 = 0.4</a:t>
            </a:r>
          </a:p>
          <a:p>
            <a:pPr marL="0" indent="0">
              <a:buNone/>
            </a:pPr>
            <a:r>
              <a:rPr lang="en-IN" sz="2000" dirty="0">
                <a:effectLst/>
                <a:latin typeface="Times" pitchFamily="2" charset="0"/>
              </a:rPr>
              <a:t>P(</a:t>
            </a:r>
            <a:r>
              <a:rPr lang="en-IN" sz="2000" dirty="0" err="1">
                <a:effectLst/>
                <a:latin typeface="Times" pitchFamily="2" charset="0"/>
              </a:rPr>
              <a:t>CR_fair|X</a:t>
            </a:r>
            <a:r>
              <a:rPr lang="en-IN" sz="2000" dirty="0">
                <a:effectLst/>
                <a:latin typeface="Times" pitchFamily="2" charset="0"/>
              </a:rPr>
              <a:t>) = 4/6 = 0.66</a:t>
            </a:r>
          </a:p>
          <a:p>
            <a:pPr marL="0" indent="0">
              <a:buNone/>
            </a:pPr>
            <a:r>
              <a:rPr lang="en-IN" sz="2000" dirty="0">
                <a:effectLst/>
                <a:latin typeface="Times" pitchFamily="2" charset="0"/>
              </a:rPr>
              <a:t>P(</a:t>
            </a:r>
            <a:r>
              <a:rPr lang="en-IN" sz="2000" dirty="0" err="1">
                <a:effectLst/>
                <a:latin typeface="Times" pitchFamily="2" charset="0"/>
              </a:rPr>
              <a:t>CR_excellent|X</a:t>
            </a:r>
            <a:r>
              <a:rPr lang="en-IN" sz="2000" dirty="0">
                <a:effectLst/>
                <a:latin typeface="Times" pitchFamily="2" charset="0"/>
              </a:rPr>
              <a:t>)=2/6 = 0.33</a:t>
            </a:r>
          </a:p>
          <a:p>
            <a:pPr marL="0" indent="0">
              <a:buNone/>
            </a:pPr>
            <a:r>
              <a:rPr lang="en-IN" sz="2000" dirty="0">
                <a:effectLst/>
                <a:latin typeface="Times" pitchFamily="2" charset="0"/>
              </a:rPr>
              <a:t>P(</a:t>
            </a:r>
            <a:r>
              <a:rPr lang="en-IN" sz="2000" dirty="0" err="1">
                <a:effectLst/>
                <a:latin typeface="Times" pitchFamily="2" charset="0"/>
              </a:rPr>
              <a:t>CR_poor|X</a:t>
            </a:r>
            <a:r>
              <a:rPr lang="en-IN" sz="2000" dirty="0">
                <a:effectLst/>
                <a:latin typeface="Times" pitchFamily="2" charset="0"/>
              </a:rPr>
              <a:t>)=0/6 = 0</a:t>
            </a:r>
          </a:p>
          <a:p>
            <a:pPr marL="0" indent="0">
              <a:buNone/>
            </a:pPr>
            <a:r>
              <a:rPr lang="en-IN" sz="2000" dirty="0">
                <a:effectLst/>
                <a:latin typeface="Times" pitchFamily="2" charset="0"/>
              </a:rPr>
              <a:t>P(</a:t>
            </a:r>
            <a:r>
              <a:rPr lang="en-IN" sz="2000" dirty="0" err="1">
                <a:effectLst/>
                <a:latin typeface="Times" pitchFamily="2" charset="0"/>
              </a:rPr>
              <a:t>CR_fair|not_X</a:t>
            </a:r>
            <a:r>
              <a:rPr lang="en-IN" sz="2000" dirty="0">
                <a:effectLst/>
                <a:latin typeface="Times" pitchFamily="2" charset="0"/>
              </a:rPr>
              <a:t>)= 1/4 = 0.25</a:t>
            </a:r>
          </a:p>
          <a:p>
            <a:pPr marL="0" indent="0">
              <a:buNone/>
            </a:pPr>
            <a:r>
              <a:rPr lang="en-IN" sz="2000" dirty="0">
                <a:effectLst/>
                <a:latin typeface="Times" pitchFamily="2" charset="0"/>
              </a:rPr>
              <a:t>P(</a:t>
            </a:r>
            <a:r>
              <a:rPr lang="en-IN" sz="2000" dirty="0" err="1">
                <a:effectLst/>
                <a:latin typeface="Times" pitchFamily="2" charset="0"/>
              </a:rPr>
              <a:t>CR_excellent|not_X</a:t>
            </a:r>
            <a:r>
              <a:rPr lang="en-IN" sz="2000" dirty="0">
                <a:effectLst/>
                <a:latin typeface="Times" pitchFamily="2" charset="0"/>
              </a:rPr>
              <a:t>)=1/4 = 0.25</a:t>
            </a:r>
          </a:p>
          <a:p>
            <a:pPr marL="0" indent="0">
              <a:buNone/>
            </a:pPr>
            <a:r>
              <a:rPr lang="en-IN" sz="2000" dirty="0">
                <a:effectLst/>
                <a:latin typeface="Times" pitchFamily="2" charset="0"/>
              </a:rPr>
              <a:t>P(</a:t>
            </a:r>
            <a:r>
              <a:rPr lang="en-IN" sz="2000" dirty="0" err="1">
                <a:effectLst/>
                <a:latin typeface="Times" pitchFamily="2" charset="0"/>
              </a:rPr>
              <a:t>CR_poor|not_X</a:t>
            </a:r>
            <a:r>
              <a:rPr lang="en-IN" sz="2000" dirty="0">
                <a:effectLst/>
                <a:latin typeface="Times" pitchFamily="2" charset="0"/>
              </a:rPr>
              <a:t>)=2/4 = 0.5</a:t>
            </a:r>
          </a:p>
          <a:p>
            <a:pPr marL="0" indent="0">
              <a:buNone/>
            </a:pPr>
            <a:r>
              <a:rPr lang="en-IN" sz="2000" dirty="0">
                <a:effectLst/>
                <a:latin typeface="Times" pitchFamily="2" charset="0"/>
              </a:rPr>
              <a:t>P(</a:t>
            </a:r>
            <a:r>
              <a:rPr lang="en-IN" sz="2000" dirty="0" err="1">
                <a:effectLst/>
                <a:latin typeface="Times" pitchFamily="2" charset="0"/>
              </a:rPr>
              <a:t>I_medium|X</a:t>
            </a:r>
            <a:r>
              <a:rPr lang="en-IN" sz="2000" dirty="0">
                <a:effectLst/>
                <a:latin typeface="Times" pitchFamily="2" charset="0"/>
              </a:rPr>
              <a:t>)=2/6 = 0.33</a:t>
            </a:r>
          </a:p>
          <a:p>
            <a:pPr marL="0" indent="0">
              <a:buNone/>
            </a:pPr>
            <a:r>
              <a:rPr lang="en-IN" sz="2000" dirty="0">
                <a:effectLst/>
                <a:latin typeface="Times" pitchFamily="2" charset="0"/>
              </a:rPr>
              <a:t>P(</a:t>
            </a:r>
            <a:r>
              <a:rPr lang="en-IN" sz="2000" dirty="0" err="1">
                <a:effectLst/>
                <a:latin typeface="Times" pitchFamily="2" charset="0"/>
              </a:rPr>
              <a:t>I_high|X</a:t>
            </a:r>
            <a:r>
              <a:rPr lang="en-IN" sz="2000" dirty="0">
                <a:effectLst/>
                <a:latin typeface="Times" pitchFamily="2" charset="0"/>
              </a:rPr>
              <a:t>)=3/6 = 0.5</a:t>
            </a:r>
          </a:p>
          <a:p>
            <a:pPr marL="0" indent="0">
              <a:buNone/>
            </a:pPr>
            <a:r>
              <a:rPr lang="en-IN" sz="2000" dirty="0">
                <a:effectLst/>
                <a:latin typeface="Times" pitchFamily="2" charset="0"/>
              </a:rPr>
              <a:t>P(</a:t>
            </a:r>
            <a:r>
              <a:rPr lang="en-IN" sz="2000" dirty="0" err="1">
                <a:effectLst/>
                <a:latin typeface="Times" pitchFamily="2" charset="0"/>
              </a:rPr>
              <a:t>I_poor|X</a:t>
            </a:r>
            <a:r>
              <a:rPr lang="en-IN" sz="2000" dirty="0">
                <a:effectLst/>
                <a:latin typeface="Times" pitchFamily="2" charset="0"/>
              </a:rPr>
              <a:t>)= 1/6 = 0.16</a:t>
            </a:r>
          </a:p>
          <a:p>
            <a:pPr marL="0" indent="0">
              <a:buNone/>
            </a:pPr>
            <a:r>
              <a:rPr lang="en-IN" sz="2000" dirty="0">
                <a:effectLst/>
                <a:latin typeface="Times" pitchFamily="2" charset="0"/>
              </a:rPr>
              <a:t>P(</a:t>
            </a:r>
            <a:r>
              <a:rPr lang="en-IN" sz="2000" dirty="0" err="1">
                <a:effectLst/>
                <a:latin typeface="Times" pitchFamily="2" charset="0"/>
              </a:rPr>
              <a:t>I_medium|not_X</a:t>
            </a:r>
            <a:r>
              <a:rPr lang="en-IN" sz="2000" dirty="0">
                <a:effectLst/>
                <a:latin typeface="Times" pitchFamily="2" charset="0"/>
              </a:rPr>
              <a:t>) = 1/4 = 0.25</a:t>
            </a:r>
          </a:p>
          <a:p>
            <a:pPr marL="0" indent="0">
              <a:buNone/>
            </a:pPr>
            <a:r>
              <a:rPr lang="en-IN" sz="2000" dirty="0">
                <a:effectLst/>
                <a:latin typeface="Times" pitchFamily="2" charset="0"/>
              </a:rPr>
              <a:t>P(</a:t>
            </a:r>
            <a:r>
              <a:rPr lang="en-IN" sz="2000" dirty="0" err="1">
                <a:effectLst/>
                <a:latin typeface="Times" pitchFamily="2" charset="0"/>
              </a:rPr>
              <a:t>I_high|not_X</a:t>
            </a:r>
            <a:r>
              <a:rPr lang="en-IN" sz="2000" dirty="0">
                <a:effectLst/>
                <a:latin typeface="Times" pitchFamily="2" charset="0"/>
              </a:rPr>
              <a:t>) = 2/4 = 0.5</a:t>
            </a:r>
          </a:p>
          <a:p>
            <a:pPr marL="0" indent="0">
              <a:buNone/>
            </a:pPr>
            <a:endParaRPr lang="en-IN" sz="2000" dirty="0">
              <a:effectLst/>
              <a:latin typeface="Times" pitchFamily="2" charset="0"/>
            </a:endParaRPr>
          </a:p>
          <a:p>
            <a:pPr marL="0" indent="0">
              <a:buNone/>
            </a:pPr>
            <a:endParaRPr lang="en-US" sz="2000" dirty="0"/>
          </a:p>
        </p:txBody>
      </p:sp>
      <p:sp>
        <p:nvSpPr>
          <p:cNvPr id="4" name="Content Placeholder 2">
            <a:extLst>
              <a:ext uri="{FF2B5EF4-FFF2-40B4-BE49-F238E27FC236}">
                <a16:creationId xmlns:a16="http://schemas.microsoft.com/office/drawing/2014/main" id="{447D025C-F155-73EA-2280-79E11F9D9984}"/>
              </a:ext>
            </a:extLst>
          </p:cNvPr>
          <p:cNvSpPr txBox="1">
            <a:spLocks/>
          </p:cNvSpPr>
          <p:nvPr/>
        </p:nvSpPr>
        <p:spPr>
          <a:xfrm>
            <a:off x="6096000" y="1690688"/>
            <a:ext cx="5154976" cy="4351338"/>
          </a:xfrm>
          <a:prstGeom prst="rect">
            <a:avLst/>
          </a:prstGeom>
          <a:ln w="19050">
            <a:solidFill>
              <a:schemeClr val="accent6"/>
            </a:solidFill>
          </a:ln>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000" dirty="0">
                <a:effectLst/>
                <a:latin typeface="Times" pitchFamily="2" charset="0"/>
              </a:rPr>
              <a:t>P(</a:t>
            </a:r>
            <a:r>
              <a:rPr lang="en-IN" sz="2000" dirty="0" err="1">
                <a:effectLst/>
                <a:latin typeface="Times" pitchFamily="2" charset="0"/>
              </a:rPr>
              <a:t>I_poor|not_X</a:t>
            </a:r>
            <a:r>
              <a:rPr lang="en-IN" sz="2000" dirty="0">
                <a:effectLst/>
                <a:latin typeface="Times" pitchFamily="2" charset="0"/>
              </a:rPr>
              <a:t>) = 1/4 = 0.25</a:t>
            </a:r>
          </a:p>
          <a:p>
            <a:r>
              <a:rPr lang="en-IN" sz="2000" dirty="0">
                <a:effectLst/>
                <a:latin typeface="Times" pitchFamily="2" charset="0"/>
              </a:rPr>
              <a:t>P(</a:t>
            </a:r>
            <a:r>
              <a:rPr lang="en-IN" sz="2000" dirty="0" err="1">
                <a:effectLst/>
                <a:latin typeface="Times" pitchFamily="2" charset="0"/>
              </a:rPr>
              <a:t>SA_neutral|X</a:t>
            </a:r>
            <a:r>
              <a:rPr lang="en-IN" sz="2000" dirty="0">
                <a:effectLst/>
                <a:latin typeface="Times" pitchFamily="2" charset="0"/>
              </a:rPr>
              <a:t>) =1/6 = 0.16</a:t>
            </a:r>
          </a:p>
          <a:p>
            <a:r>
              <a:rPr lang="en-IN" sz="2000" dirty="0">
                <a:effectLst/>
                <a:latin typeface="Times" pitchFamily="2" charset="0"/>
              </a:rPr>
              <a:t>P(</a:t>
            </a:r>
            <a:r>
              <a:rPr lang="en-IN" sz="2000" dirty="0" err="1">
                <a:effectLst/>
                <a:latin typeface="Times" pitchFamily="2" charset="0"/>
              </a:rPr>
              <a:t>SA_positive|X</a:t>
            </a:r>
            <a:r>
              <a:rPr lang="en-IN" sz="2000" dirty="0">
                <a:effectLst/>
                <a:latin typeface="Times" pitchFamily="2" charset="0"/>
              </a:rPr>
              <a:t>)=4/6 = 0.66</a:t>
            </a:r>
          </a:p>
          <a:p>
            <a:r>
              <a:rPr lang="en-IN" sz="2000" dirty="0">
                <a:effectLst/>
                <a:latin typeface="Times" pitchFamily="2" charset="0"/>
              </a:rPr>
              <a:t>P(</a:t>
            </a:r>
            <a:r>
              <a:rPr lang="en-IN" sz="2000" dirty="0" err="1">
                <a:effectLst/>
                <a:latin typeface="Times" pitchFamily="2" charset="0"/>
              </a:rPr>
              <a:t>SA_negative|X</a:t>
            </a:r>
            <a:r>
              <a:rPr lang="en-IN" sz="2000" dirty="0">
                <a:effectLst/>
                <a:latin typeface="Times" pitchFamily="2" charset="0"/>
              </a:rPr>
              <a:t>)=1/6 = 0.16</a:t>
            </a:r>
          </a:p>
          <a:p>
            <a:r>
              <a:rPr lang="en-IN" sz="2000" dirty="0">
                <a:effectLst/>
                <a:latin typeface="Times" pitchFamily="2" charset="0"/>
              </a:rPr>
              <a:t>P(</a:t>
            </a:r>
            <a:r>
              <a:rPr lang="en-IN" sz="2000" dirty="0" err="1">
                <a:effectLst/>
                <a:latin typeface="Times" pitchFamily="2" charset="0"/>
              </a:rPr>
              <a:t>SA_neutral|not_X</a:t>
            </a:r>
            <a:r>
              <a:rPr lang="en-IN" sz="2000" dirty="0">
                <a:effectLst/>
                <a:latin typeface="Times" pitchFamily="2" charset="0"/>
              </a:rPr>
              <a:t>)=0/4 = 0</a:t>
            </a:r>
          </a:p>
          <a:p>
            <a:r>
              <a:rPr lang="en-IN" sz="2000" dirty="0">
                <a:effectLst/>
                <a:latin typeface="Times" pitchFamily="2" charset="0"/>
              </a:rPr>
              <a:t>P(</a:t>
            </a:r>
            <a:r>
              <a:rPr lang="en-IN" sz="2000" dirty="0" err="1">
                <a:effectLst/>
                <a:latin typeface="Times" pitchFamily="2" charset="0"/>
              </a:rPr>
              <a:t>SA_positive|not_X</a:t>
            </a:r>
            <a:r>
              <a:rPr lang="en-IN" sz="2000" dirty="0">
                <a:effectLst/>
                <a:latin typeface="Times" pitchFamily="2" charset="0"/>
              </a:rPr>
              <a:t>)=3/4 = 0.75</a:t>
            </a:r>
          </a:p>
          <a:p>
            <a:r>
              <a:rPr lang="en-IN" sz="2000" dirty="0">
                <a:effectLst/>
                <a:latin typeface="Times" pitchFamily="2" charset="0"/>
              </a:rPr>
              <a:t>P(</a:t>
            </a:r>
            <a:r>
              <a:rPr lang="en-IN" sz="2000" dirty="0" err="1">
                <a:effectLst/>
                <a:latin typeface="Times" pitchFamily="2" charset="0"/>
              </a:rPr>
              <a:t>SA_negative|not_X</a:t>
            </a:r>
            <a:r>
              <a:rPr lang="en-IN" sz="2000" dirty="0">
                <a:effectLst/>
                <a:latin typeface="Times" pitchFamily="2" charset="0"/>
              </a:rPr>
              <a:t>)=1/4 = 0.25</a:t>
            </a:r>
          </a:p>
          <a:p>
            <a:r>
              <a:rPr lang="en-IN" sz="2000" dirty="0">
                <a:effectLst/>
                <a:latin typeface="Times" pitchFamily="2" charset="0"/>
              </a:rPr>
              <a:t>P(</a:t>
            </a:r>
            <a:r>
              <a:rPr lang="en-IN" sz="2000" dirty="0" err="1">
                <a:effectLst/>
                <a:latin typeface="Times" pitchFamily="2" charset="0"/>
              </a:rPr>
              <a:t>SP_yes|X</a:t>
            </a:r>
            <a:r>
              <a:rPr lang="en-IN" sz="2000" dirty="0">
                <a:effectLst/>
                <a:latin typeface="Times" pitchFamily="2" charset="0"/>
              </a:rPr>
              <a:t>)=4/6 = 0.66</a:t>
            </a:r>
          </a:p>
          <a:p>
            <a:r>
              <a:rPr lang="en-IN" sz="2000" dirty="0">
                <a:effectLst/>
                <a:latin typeface="Times" pitchFamily="2" charset="0"/>
              </a:rPr>
              <a:t>P(</a:t>
            </a:r>
            <a:r>
              <a:rPr lang="en-IN" sz="2000" dirty="0" err="1">
                <a:effectLst/>
                <a:latin typeface="Times" pitchFamily="2" charset="0"/>
              </a:rPr>
              <a:t>SP_no|X</a:t>
            </a:r>
            <a:r>
              <a:rPr lang="en-IN" sz="2000" dirty="0">
                <a:effectLst/>
                <a:latin typeface="Times" pitchFamily="2" charset="0"/>
              </a:rPr>
              <a:t>)=2/6 = 0.33</a:t>
            </a:r>
          </a:p>
          <a:p>
            <a:r>
              <a:rPr lang="en-IN" sz="2000" dirty="0">
                <a:effectLst/>
                <a:latin typeface="Times" pitchFamily="2" charset="0"/>
              </a:rPr>
              <a:t>P(</a:t>
            </a:r>
            <a:r>
              <a:rPr lang="en-IN" sz="2000" dirty="0" err="1">
                <a:effectLst/>
                <a:latin typeface="Times" pitchFamily="2" charset="0"/>
              </a:rPr>
              <a:t>SP_yes|not_X</a:t>
            </a:r>
            <a:r>
              <a:rPr lang="en-IN" sz="2000" dirty="0">
                <a:effectLst/>
                <a:latin typeface="Times" pitchFamily="2" charset="0"/>
              </a:rPr>
              <a:t>)=2/4 = 0.5</a:t>
            </a:r>
          </a:p>
          <a:p>
            <a:r>
              <a:rPr lang="en-IN" sz="2000" dirty="0">
                <a:effectLst/>
                <a:latin typeface="Times" pitchFamily="2" charset="0"/>
              </a:rPr>
              <a:t>P(</a:t>
            </a:r>
            <a:r>
              <a:rPr lang="en-IN" sz="2000" dirty="0" err="1">
                <a:effectLst/>
                <a:latin typeface="Times" pitchFamily="2" charset="0"/>
              </a:rPr>
              <a:t>SP_no|not_X</a:t>
            </a:r>
            <a:r>
              <a:rPr lang="en-IN" sz="2000" dirty="0">
                <a:effectLst/>
                <a:latin typeface="Times" pitchFamily="2" charset="0"/>
              </a:rPr>
              <a:t>)=2/4 = 0.5</a:t>
            </a:r>
          </a:p>
        </p:txBody>
      </p:sp>
      <p:sp>
        <p:nvSpPr>
          <p:cNvPr id="5" name="Footer Placeholder 4">
            <a:extLst>
              <a:ext uri="{FF2B5EF4-FFF2-40B4-BE49-F238E27FC236}">
                <a16:creationId xmlns:a16="http://schemas.microsoft.com/office/drawing/2014/main" id="{E4FD3503-991B-6074-8BCA-742F22719CA1}"/>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76A47F6D-5DE2-3982-1CB2-9F181062889C}"/>
              </a:ext>
            </a:extLst>
          </p:cNvPr>
          <p:cNvSpPr>
            <a:spLocks noGrp="1"/>
          </p:cNvSpPr>
          <p:nvPr>
            <p:ph type="sldNum" sz="quarter" idx="12"/>
          </p:nvPr>
        </p:nvSpPr>
        <p:spPr/>
        <p:txBody>
          <a:bodyPr/>
          <a:lstStyle/>
          <a:p>
            <a:fld id="{C0A394DB-CB9F-8E43-832A-0EBC97DA212A}" type="slidenum">
              <a:rPr lang="en-US" smtClean="0"/>
              <a:t>14</a:t>
            </a:fld>
            <a:endParaRPr lang="en-US"/>
          </a:p>
        </p:txBody>
      </p:sp>
    </p:spTree>
    <p:extLst>
      <p:ext uri="{BB962C8B-B14F-4D97-AF65-F5344CB8AC3E}">
        <p14:creationId xmlns:p14="http://schemas.microsoft.com/office/powerpoint/2010/main" val="607555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E4B0B9F-69A3-C076-C49C-CD57C3C208CF}"/>
              </a:ext>
            </a:extLst>
          </p:cNvPr>
          <p:cNvSpPr>
            <a:spLocks noGrp="1"/>
          </p:cNvSpPr>
          <p:nvPr>
            <p:ph type="title" idx="4294967295"/>
          </p:nvPr>
        </p:nvSpPr>
        <p:spPr>
          <a:xfrm>
            <a:off x="638881" y="417576"/>
            <a:ext cx="10909640" cy="1249394"/>
          </a:xfrm>
        </p:spPr>
        <p:txBody>
          <a:bodyPr vert="horz" lIns="91440" tIns="45720" rIns="91440" bIns="45720" rtlCol="0" anchor="ctr">
            <a:normAutofit/>
          </a:bodyPr>
          <a:lstStyle/>
          <a:p>
            <a:pPr algn="ctr"/>
            <a:r>
              <a:rPr lang="en-US" sz="4100" kern="1200">
                <a:solidFill>
                  <a:schemeClr val="tx1"/>
                </a:solidFill>
                <a:effectLst/>
                <a:latin typeface="+mj-lt"/>
                <a:ea typeface="+mj-ea"/>
                <a:cs typeface="+mj-cs"/>
              </a:rPr>
              <a:t>Customer- ID 3356 and who has the features(evidence)</a:t>
            </a:r>
            <a:endParaRPr lang="en-US" sz="4100" kern="1200">
              <a:solidFill>
                <a:schemeClr val="tx1"/>
              </a:solidFill>
              <a:latin typeface="+mj-lt"/>
              <a:ea typeface="+mj-ea"/>
              <a:cs typeface="+mj-cs"/>
            </a:endParaRPr>
          </a:p>
        </p:txBody>
      </p:sp>
      <p:sp>
        <p:nvSpPr>
          <p:cNvPr id="12"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close-up of a box&#10;&#10;Description automatically generated">
            <a:extLst>
              <a:ext uri="{FF2B5EF4-FFF2-40B4-BE49-F238E27FC236}">
                <a16:creationId xmlns:a16="http://schemas.microsoft.com/office/drawing/2014/main" id="{80B60C0F-24E0-7E88-390B-394EA3AFB2BA}"/>
              </a:ext>
            </a:extLst>
          </p:cNvPr>
          <p:cNvPicPr>
            <a:picLocks noGrp="1" noChangeAspect="1"/>
          </p:cNvPicPr>
          <p:nvPr>
            <p:ph idx="4294967295"/>
          </p:nvPr>
        </p:nvPicPr>
        <p:blipFill>
          <a:blip r:embed="rId2"/>
          <a:stretch>
            <a:fillRect/>
          </a:stretch>
        </p:blipFill>
        <p:spPr>
          <a:xfrm>
            <a:off x="321564" y="2171599"/>
            <a:ext cx="11548872" cy="1645713"/>
          </a:xfrm>
          <a:prstGeom prst="rect">
            <a:avLst/>
          </a:prstGeom>
        </p:spPr>
      </p:pic>
      <p:sp>
        <p:nvSpPr>
          <p:cNvPr id="3" name="Footer Placeholder 2">
            <a:extLst>
              <a:ext uri="{FF2B5EF4-FFF2-40B4-BE49-F238E27FC236}">
                <a16:creationId xmlns:a16="http://schemas.microsoft.com/office/drawing/2014/main" id="{5965800E-E4D7-7590-96BB-DC2EEF020858}"/>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0B33FC3D-59B4-4992-4590-ED884DDDEE19}"/>
              </a:ext>
            </a:extLst>
          </p:cNvPr>
          <p:cNvSpPr>
            <a:spLocks noGrp="1"/>
          </p:cNvSpPr>
          <p:nvPr>
            <p:ph type="sldNum" sz="quarter" idx="12"/>
          </p:nvPr>
        </p:nvSpPr>
        <p:spPr/>
        <p:txBody>
          <a:bodyPr/>
          <a:lstStyle/>
          <a:p>
            <a:fld id="{C0A394DB-CB9F-8E43-832A-0EBC97DA212A}" type="slidenum">
              <a:rPr lang="en-US" smtClean="0"/>
              <a:t>15</a:t>
            </a:fld>
            <a:endParaRPr lang="en-US"/>
          </a:p>
        </p:txBody>
      </p:sp>
    </p:spTree>
    <p:extLst>
      <p:ext uri="{BB962C8B-B14F-4D97-AF65-F5344CB8AC3E}">
        <p14:creationId xmlns:p14="http://schemas.microsoft.com/office/powerpoint/2010/main" val="9099952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234B4F-F3AA-9C32-356E-3E9F56C97CED}"/>
              </a:ext>
            </a:extLst>
          </p:cNvPr>
          <p:cNvSpPr>
            <a:spLocks noGrp="1"/>
          </p:cNvSpPr>
          <p:nvPr>
            <p:ph type="title"/>
          </p:nvPr>
        </p:nvSpPr>
        <p:spPr>
          <a:xfrm>
            <a:off x="838200" y="557188"/>
            <a:ext cx="10515600" cy="1133499"/>
          </a:xfrm>
        </p:spPr>
        <p:txBody>
          <a:bodyPr>
            <a:normAutofit/>
          </a:bodyPr>
          <a:lstStyle/>
          <a:p>
            <a:pPr algn="ctr"/>
            <a:r>
              <a:rPr lang="en-US" sz="5200"/>
              <a:t>Interpretation </a:t>
            </a:r>
          </a:p>
        </p:txBody>
      </p:sp>
      <p:graphicFrame>
        <p:nvGraphicFramePr>
          <p:cNvPr id="5" name="Content Placeholder 2">
            <a:extLst>
              <a:ext uri="{FF2B5EF4-FFF2-40B4-BE49-F238E27FC236}">
                <a16:creationId xmlns:a16="http://schemas.microsoft.com/office/drawing/2014/main" id="{649DE45D-DDFE-62CC-11FA-71F43A2940F5}"/>
              </a:ext>
            </a:extLst>
          </p:cNvPr>
          <p:cNvGraphicFramePr>
            <a:graphicFrameLocks noGrp="1"/>
          </p:cNvGraphicFramePr>
          <p:nvPr>
            <p:ph idx="1"/>
            <p:extLst>
              <p:ext uri="{D42A27DB-BD31-4B8C-83A1-F6EECF244321}">
                <p14:modId xmlns:p14="http://schemas.microsoft.com/office/powerpoint/2010/main" val="962965588"/>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56CB8FF5-470A-AEF1-55AC-F67BC38FB6BC}"/>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B61FFA8C-B2B5-72F3-7C55-5F182857817E}"/>
              </a:ext>
            </a:extLst>
          </p:cNvPr>
          <p:cNvSpPr>
            <a:spLocks noGrp="1"/>
          </p:cNvSpPr>
          <p:nvPr>
            <p:ph type="sldNum" sz="quarter" idx="12"/>
          </p:nvPr>
        </p:nvSpPr>
        <p:spPr/>
        <p:txBody>
          <a:bodyPr/>
          <a:lstStyle/>
          <a:p>
            <a:fld id="{C0A394DB-CB9F-8E43-832A-0EBC97DA212A}" type="slidenum">
              <a:rPr lang="en-US" smtClean="0"/>
              <a:t>16</a:t>
            </a:fld>
            <a:endParaRPr lang="en-US"/>
          </a:p>
        </p:txBody>
      </p:sp>
    </p:spTree>
    <p:extLst>
      <p:ext uri="{BB962C8B-B14F-4D97-AF65-F5344CB8AC3E}">
        <p14:creationId xmlns:p14="http://schemas.microsoft.com/office/powerpoint/2010/main" val="799643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35858-6784-B0D8-A2C3-70E204DD7A96}"/>
              </a:ext>
            </a:extLst>
          </p:cNvPr>
          <p:cNvSpPr>
            <a:spLocks noGrp="1"/>
          </p:cNvSpPr>
          <p:nvPr>
            <p:ph type="title"/>
          </p:nvPr>
        </p:nvSpPr>
        <p:spPr>
          <a:xfrm>
            <a:off x="838200" y="365126"/>
            <a:ext cx="10515600" cy="483174"/>
          </a:xfrm>
        </p:spPr>
        <p:txBody>
          <a:bodyPr>
            <a:normAutofit fontScale="90000"/>
          </a:bodyPr>
          <a:lstStyle/>
          <a:p>
            <a:r>
              <a:rPr lang="en-IN" dirty="0">
                <a:latin typeface="Times" pitchFamily="2" charset="0"/>
              </a:rPr>
              <a:t>H</a:t>
            </a:r>
            <a:r>
              <a:rPr lang="en-IN" dirty="0">
                <a:effectLst/>
                <a:latin typeface="Times" pitchFamily="2" charset="0"/>
              </a:rPr>
              <a:t>istorical data and Bayes’ Theorem</a:t>
            </a:r>
            <a:r>
              <a:rPr lang="en-IN" dirty="0">
                <a:latin typeface="Times" pitchFamily="2" charset="0"/>
              </a:rPr>
              <a:t> </a:t>
            </a:r>
            <a:r>
              <a:rPr lang="en-IN" dirty="0">
                <a:effectLst/>
                <a:latin typeface="Times" pitchFamily="2" charset="0"/>
              </a:rPr>
              <a:t>to label</a:t>
            </a:r>
            <a:endParaRPr lang="en-US" dirty="0"/>
          </a:p>
        </p:txBody>
      </p:sp>
      <p:sp>
        <p:nvSpPr>
          <p:cNvPr id="3" name="Content Placeholder 2">
            <a:extLst>
              <a:ext uri="{FF2B5EF4-FFF2-40B4-BE49-F238E27FC236}">
                <a16:creationId xmlns:a16="http://schemas.microsoft.com/office/drawing/2014/main" id="{D5C44F9E-D44C-7F81-5581-DCB0918C3905}"/>
              </a:ext>
            </a:extLst>
          </p:cNvPr>
          <p:cNvSpPr>
            <a:spLocks noGrp="1"/>
          </p:cNvSpPr>
          <p:nvPr>
            <p:ph idx="1"/>
          </p:nvPr>
        </p:nvSpPr>
        <p:spPr>
          <a:xfrm>
            <a:off x="838200" y="1156771"/>
            <a:ext cx="10515600" cy="5020192"/>
          </a:xfrm>
        </p:spPr>
        <p:txBody>
          <a:bodyPr>
            <a:normAutofit fontScale="62500" lnSpcReduction="20000"/>
          </a:bodyPr>
          <a:lstStyle/>
          <a:p>
            <a:r>
              <a:rPr lang="en-IN" dirty="0">
                <a:effectLst/>
                <a:latin typeface="Times" pitchFamily="2" charset="0"/>
              </a:rPr>
              <a:t>The classifier uses historical data and Bayes’ Theorem</a:t>
            </a:r>
            <a:r>
              <a:rPr lang="en-IN" dirty="0">
                <a:latin typeface="Times" pitchFamily="2" charset="0"/>
              </a:rPr>
              <a:t> </a:t>
            </a:r>
            <a:r>
              <a:rPr lang="en-IN" dirty="0">
                <a:effectLst/>
                <a:latin typeface="Times" pitchFamily="2" charset="0"/>
              </a:rPr>
              <a:t>to label the new customer as a potential buyer of Product X . . . or not.</a:t>
            </a:r>
          </a:p>
          <a:p>
            <a:r>
              <a:rPr lang="en-IN" dirty="0">
                <a:effectLst/>
                <a:latin typeface="Times" pitchFamily="2" charset="0"/>
              </a:rPr>
              <a:t>Let P(X|Customer#3356) be the probability that Product X will be purchased by Customer#3356, given the customer’s features.</a:t>
            </a:r>
          </a:p>
          <a:p>
            <a:r>
              <a:rPr lang="en-IN" dirty="0">
                <a:effectLst/>
                <a:latin typeface="Times" pitchFamily="2" charset="0"/>
              </a:rPr>
              <a:t>Let P(not_X|Customer#3356) be the probability that Product X will not be purchased by Customer#3356.</a:t>
            </a:r>
          </a:p>
          <a:p>
            <a:r>
              <a:rPr lang="en-IN" dirty="0">
                <a:effectLst/>
                <a:latin typeface="Times" pitchFamily="2" charset="0"/>
              </a:rPr>
              <a:t>Following Bayes’ Theorem, the following probabilities can be calculated:</a:t>
            </a:r>
          </a:p>
          <a:p>
            <a:r>
              <a:rPr lang="en-IN" dirty="0">
                <a:effectLst/>
                <a:latin typeface="Times" pitchFamily="2" charset="0"/>
              </a:rPr>
              <a:t>P (X|Customer#3356) =</a:t>
            </a:r>
          </a:p>
          <a:p>
            <a:r>
              <a:rPr lang="en-IN" dirty="0">
                <a:effectLst/>
                <a:latin typeface="Times" pitchFamily="2" charset="0"/>
              </a:rPr>
              <a:t>[P(X) * P(Customer#3356|X)] / [P(X) * P(Customer#3356|X) + P (not-X) * P</a:t>
            </a:r>
          </a:p>
          <a:p>
            <a:r>
              <a:rPr lang="en-IN" dirty="0">
                <a:effectLst/>
                <a:latin typeface="Times" pitchFamily="2" charset="0"/>
              </a:rPr>
              <a:t>(Customer#3356|not_X)]</a:t>
            </a:r>
          </a:p>
          <a:p>
            <a:r>
              <a:rPr lang="en-IN" dirty="0">
                <a:effectLst/>
                <a:latin typeface="Times" pitchFamily="2" charset="0"/>
              </a:rPr>
              <a:t>P(not_X|Customer#3356) = [P(</a:t>
            </a:r>
            <a:r>
              <a:rPr lang="en-IN" dirty="0" err="1">
                <a:effectLst/>
                <a:latin typeface="Times" pitchFamily="2" charset="0"/>
              </a:rPr>
              <a:t>not_X</a:t>
            </a:r>
            <a:r>
              <a:rPr lang="en-IN" dirty="0">
                <a:effectLst/>
                <a:latin typeface="Times" pitchFamily="2" charset="0"/>
              </a:rPr>
              <a:t>) * P(Customer#3356|not_X)] /</a:t>
            </a:r>
          </a:p>
          <a:p>
            <a:r>
              <a:rPr lang="en-IN" dirty="0">
                <a:effectLst/>
                <a:latin typeface="Times" pitchFamily="2" charset="0"/>
              </a:rPr>
              <a:t>[P (</a:t>
            </a:r>
            <a:r>
              <a:rPr lang="en-IN" dirty="0" err="1">
                <a:effectLst/>
                <a:latin typeface="Times" pitchFamily="2" charset="0"/>
              </a:rPr>
              <a:t>not_X</a:t>
            </a:r>
            <a:r>
              <a:rPr lang="en-IN" dirty="0">
                <a:effectLst/>
                <a:latin typeface="Times" pitchFamily="2" charset="0"/>
              </a:rPr>
              <a:t>) * P (Customer#3356|not-X) +P(X) * P(Customer#3356|X)]</a:t>
            </a:r>
          </a:p>
          <a:p>
            <a:r>
              <a:rPr lang="en-IN" dirty="0">
                <a:effectLst/>
                <a:latin typeface="Times" pitchFamily="2" charset="0"/>
              </a:rPr>
              <a:t>Notice that those probabilities have the same denominator. Thus we focus on comparing the numerators, as follows:</a:t>
            </a:r>
          </a:p>
          <a:p>
            <a:pPr lvl="1"/>
            <a:r>
              <a:rPr lang="en-IN" dirty="0">
                <a:effectLst/>
                <a:latin typeface="Times" pitchFamily="2" charset="0"/>
              </a:rPr>
              <a:t>P(Customer#3356|X) is the probability of having customers like  Customer#3356, knowing that Customer#3356 purchased Product X.</a:t>
            </a:r>
          </a:p>
          <a:p>
            <a:pPr lvl="1"/>
            <a:r>
              <a:rPr lang="en-IN" dirty="0">
                <a:effectLst/>
                <a:latin typeface="Times" pitchFamily="2" charset="0"/>
              </a:rPr>
              <a:t>P(Customer#3356|X) = P(</a:t>
            </a:r>
            <a:r>
              <a:rPr lang="en-IN" dirty="0" err="1">
                <a:effectLst/>
                <a:latin typeface="Times" pitchFamily="2" charset="0"/>
              </a:rPr>
              <a:t>CR_fair|X</a:t>
            </a:r>
            <a:r>
              <a:rPr lang="en-IN" dirty="0">
                <a:effectLst/>
                <a:latin typeface="Times" pitchFamily="2" charset="0"/>
              </a:rPr>
              <a:t>) * P(</a:t>
            </a:r>
            <a:r>
              <a:rPr lang="en-IN" dirty="0" err="1">
                <a:effectLst/>
                <a:latin typeface="Times" pitchFamily="2" charset="0"/>
              </a:rPr>
              <a:t>I_medium|X</a:t>
            </a:r>
            <a:r>
              <a:rPr lang="en-IN" dirty="0">
                <a:effectLst/>
                <a:latin typeface="Times" pitchFamily="2" charset="0"/>
              </a:rPr>
              <a:t>) * P(</a:t>
            </a:r>
            <a:r>
              <a:rPr lang="en-IN" dirty="0" err="1">
                <a:effectLst/>
                <a:latin typeface="Times" pitchFamily="2" charset="0"/>
              </a:rPr>
              <a:t>SA_positive|X</a:t>
            </a:r>
            <a:r>
              <a:rPr lang="en-IN" dirty="0">
                <a:effectLst/>
                <a:latin typeface="Times" pitchFamily="2" charset="0"/>
              </a:rPr>
              <a:t>) * P(</a:t>
            </a:r>
            <a:r>
              <a:rPr lang="en-IN" dirty="0" err="1">
                <a:effectLst/>
                <a:latin typeface="Times" pitchFamily="2" charset="0"/>
              </a:rPr>
              <a:t>SP_yes|X</a:t>
            </a:r>
            <a:r>
              <a:rPr lang="en-IN" dirty="0">
                <a:effectLst/>
                <a:latin typeface="Times" pitchFamily="2" charset="0"/>
              </a:rPr>
              <a:t>)</a:t>
            </a:r>
          </a:p>
          <a:p>
            <a:pPr marL="0" indent="0">
              <a:buNone/>
            </a:pPr>
            <a:r>
              <a:rPr lang="en-IN" dirty="0">
                <a:effectLst/>
                <a:latin typeface="Times" pitchFamily="2" charset="0"/>
              </a:rPr>
              <a:t>		         = 0.66 * 0.33 * 0.66 * 0.66 = 0.0948</a:t>
            </a:r>
          </a:p>
          <a:p>
            <a:endParaRPr lang="en-IN" dirty="0">
              <a:effectLst/>
              <a:latin typeface="Times" pitchFamily="2" charset="0"/>
            </a:endParaRPr>
          </a:p>
          <a:p>
            <a:endParaRPr lang="en-US" dirty="0"/>
          </a:p>
        </p:txBody>
      </p:sp>
      <p:sp>
        <p:nvSpPr>
          <p:cNvPr id="4" name="Footer Placeholder 3">
            <a:extLst>
              <a:ext uri="{FF2B5EF4-FFF2-40B4-BE49-F238E27FC236}">
                <a16:creationId xmlns:a16="http://schemas.microsoft.com/office/drawing/2014/main" id="{ABC0AA26-8653-4442-3E7B-652F99CBAEBC}"/>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271D1F7C-BAE4-7F42-BEA2-3068CF2E767E}"/>
              </a:ext>
            </a:extLst>
          </p:cNvPr>
          <p:cNvSpPr>
            <a:spLocks noGrp="1"/>
          </p:cNvSpPr>
          <p:nvPr>
            <p:ph type="sldNum" sz="quarter" idx="12"/>
          </p:nvPr>
        </p:nvSpPr>
        <p:spPr/>
        <p:txBody>
          <a:bodyPr/>
          <a:lstStyle/>
          <a:p>
            <a:fld id="{C0A394DB-CB9F-8E43-832A-0EBC97DA212A}" type="slidenum">
              <a:rPr lang="en-US" smtClean="0"/>
              <a:t>17</a:t>
            </a:fld>
            <a:endParaRPr lang="en-US"/>
          </a:p>
        </p:txBody>
      </p:sp>
    </p:spTree>
    <p:extLst>
      <p:ext uri="{BB962C8B-B14F-4D97-AF65-F5344CB8AC3E}">
        <p14:creationId xmlns:p14="http://schemas.microsoft.com/office/powerpoint/2010/main" val="2567214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a:extLst>
              <a:ext uri="{FF2B5EF4-FFF2-40B4-BE49-F238E27FC236}">
                <a16:creationId xmlns:a16="http://schemas.microsoft.com/office/drawing/2014/main" id="{935953C6-A4FC-0663-7DC1-CFDD8CB9DE26}"/>
              </a:ext>
            </a:extLst>
          </p:cNvPr>
          <p:cNvSpPr>
            <a:spLocks noGrp="1" noChangeArrowheads="1"/>
          </p:cNvSpPr>
          <p:nvPr>
            <p:ph type="title"/>
          </p:nvPr>
        </p:nvSpPr>
        <p:spPr/>
        <p:txBody>
          <a:bodyPr/>
          <a:lstStyle/>
          <a:p>
            <a:pPr eaLnBrk="1" hangingPunct="1"/>
            <a:r>
              <a:rPr lang="en-US" altLang="en-US" b="0"/>
              <a:t>Conclusions</a:t>
            </a:r>
            <a:r>
              <a:rPr lang="en-US" altLang="en-US"/>
              <a:t>	</a:t>
            </a:r>
          </a:p>
        </p:txBody>
      </p:sp>
      <p:graphicFrame>
        <p:nvGraphicFramePr>
          <p:cNvPr id="19463" name="Rectangle 3">
            <a:extLst>
              <a:ext uri="{FF2B5EF4-FFF2-40B4-BE49-F238E27FC236}">
                <a16:creationId xmlns:a16="http://schemas.microsoft.com/office/drawing/2014/main" id="{65010B34-C737-8204-A0ED-631C250B0B1E}"/>
              </a:ext>
            </a:extLst>
          </p:cNvPr>
          <p:cNvGraphicFramePr/>
          <p:nvPr>
            <p:extLst>
              <p:ext uri="{D42A27DB-BD31-4B8C-83A1-F6EECF244321}">
                <p14:modId xmlns:p14="http://schemas.microsoft.com/office/powerpoint/2010/main" val="2500524416"/>
              </p:ext>
            </p:extLst>
          </p:nvPr>
        </p:nvGraphicFramePr>
        <p:xfrm>
          <a:off x="1035586" y="1553378"/>
          <a:ext cx="10515600" cy="4802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Footer Placeholder 1">
            <a:extLst>
              <a:ext uri="{FF2B5EF4-FFF2-40B4-BE49-F238E27FC236}">
                <a16:creationId xmlns:a16="http://schemas.microsoft.com/office/drawing/2014/main" id="{78B93DA6-241F-B924-C52F-91248E60CF5A}"/>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FFC49500-3142-C865-43DB-E0F71AF2EC36}"/>
              </a:ext>
            </a:extLst>
          </p:cNvPr>
          <p:cNvSpPr>
            <a:spLocks noGrp="1"/>
          </p:cNvSpPr>
          <p:nvPr>
            <p:ph type="sldNum" sz="quarter" idx="12"/>
          </p:nvPr>
        </p:nvSpPr>
        <p:spPr/>
        <p:txBody>
          <a:bodyPr/>
          <a:lstStyle/>
          <a:p>
            <a:fld id="{C0A394DB-CB9F-8E43-832A-0EBC97DA212A}" type="slidenum">
              <a:rPr lang="en-US" smtClean="0"/>
              <a:t>18</a:t>
            </a:fld>
            <a:endParaRPr lang="en-US"/>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c 22">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Title 3">
            <a:extLst>
              <a:ext uri="{FF2B5EF4-FFF2-40B4-BE49-F238E27FC236}">
                <a16:creationId xmlns:a16="http://schemas.microsoft.com/office/drawing/2014/main" id="{1EB9D4FB-21C9-60C0-8D8F-CB2473E4BB21}"/>
              </a:ext>
            </a:extLst>
          </p:cNvPr>
          <p:cNvSpPr>
            <a:spLocks noGrp="1"/>
          </p:cNvSpPr>
          <p:nvPr>
            <p:ph type="title"/>
          </p:nvPr>
        </p:nvSpPr>
        <p:spPr>
          <a:xfrm>
            <a:off x="7080738" y="647593"/>
            <a:ext cx="4467792" cy="3060541"/>
          </a:xfrm>
        </p:spPr>
        <p:txBody>
          <a:bodyPr vert="horz" lIns="91440" tIns="45720" rIns="91440" bIns="45720" rtlCol="0" anchor="b">
            <a:normAutofit/>
          </a:bodyPr>
          <a:lstStyle/>
          <a:p>
            <a:pPr algn="ctr"/>
            <a:r>
              <a:rPr lang="en-US" kern="1200">
                <a:solidFill>
                  <a:srgbClr val="FFFFFF"/>
                </a:solidFill>
                <a:effectLst/>
                <a:latin typeface="+mj-lt"/>
                <a:ea typeface="+mj-ea"/>
                <a:cs typeface="+mj-cs"/>
              </a:rPr>
              <a:t>Neural networks</a:t>
            </a:r>
            <a:endParaRPr lang="en-US" kern="1200">
              <a:solidFill>
                <a:srgbClr val="FFFFFF"/>
              </a:solidFill>
              <a:latin typeface="+mj-lt"/>
              <a:ea typeface="+mj-ea"/>
              <a:cs typeface="+mj-cs"/>
            </a:endParaRPr>
          </a:p>
        </p:txBody>
      </p:sp>
      <p:sp>
        <p:nvSpPr>
          <p:cNvPr id="5" name="Text Placeholder 4">
            <a:extLst>
              <a:ext uri="{FF2B5EF4-FFF2-40B4-BE49-F238E27FC236}">
                <a16:creationId xmlns:a16="http://schemas.microsoft.com/office/drawing/2014/main" id="{A1406040-F047-A95C-8C16-A211FDA85B5D}"/>
              </a:ext>
            </a:extLst>
          </p:cNvPr>
          <p:cNvSpPr>
            <a:spLocks noGrp="1"/>
          </p:cNvSpPr>
          <p:nvPr>
            <p:ph type="body" idx="1"/>
          </p:nvPr>
        </p:nvSpPr>
        <p:spPr>
          <a:xfrm>
            <a:off x="7080738" y="3800209"/>
            <a:ext cx="4467792" cy="2410198"/>
          </a:xfrm>
        </p:spPr>
        <p:txBody>
          <a:bodyPr vert="horz" lIns="91440" tIns="45720" rIns="91440" bIns="45720" rtlCol="0">
            <a:normAutofit/>
          </a:bodyPr>
          <a:lstStyle/>
          <a:p>
            <a:pPr algn="ctr"/>
            <a:r>
              <a:rPr lang="en-US" kern="1200">
                <a:solidFill>
                  <a:srgbClr val="FFFFFF"/>
                </a:solidFill>
                <a:latin typeface="+mn-lt"/>
                <a:ea typeface="+mn-ea"/>
                <a:cs typeface="+mn-cs"/>
              </a:rPr>
              <a:t>Classification </a:t>
            </a:r>
          </a:p>
        </p:txBody>
      </p:sp>
      <p:sp>
        <p:nvSpPr>
          <p:cNvPr id="25" name="Oval 24">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Brain">
            <a:extLst>
              <a:ext uri="{FF2B5EF4-FFF2-40B4-BE49-F238E27FC236}">
                <a16:creationId xmlns:a16="http://schemas.microsoft.com/office/drawing/2014/main" id="{93AB129B-A82D-0B46-FF00-A8C24CCA1E6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
        <p:nvSpPr>
          <p:cNvPr id="2" name="Footer Placeholder 1">
            <a:extLst>
              <a:ext uri="{FF2B5EF4-FFF2-40B4-BE49-F238E27FC236}">
                <a16:creationId xmlns:a16="http://schemas.microsoft.com/office/drawing/2014/main" id="{A0F7D9EB-B90B-D0CD-7FCC-4A530CAA4CE5}"/>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54A56797-FD79-0197-8E24-4E7939D02DF9}"/>
              </a:ext>
            </a:extLst>
          </p:cNvPr>
          <p:cNvSpPr>
            <a:spLocks noGrp="1"/>
          </p:cNvSpPr>
          <p:nvPr>
            <p:ph type="sldNum" sz="quarter" idx="12"/>
          </p:nvPr>
        </p:nvSpPr>
        <p:spPr/>
        <p:txBody>
          <a:bodyPr/>
          <a:lstStyle/>
          <a:p>
            <a:fld id="{C0A394DB-CB9F-8E43-832A-0EBC97DA212A}" type="slidenum">
              <a:rPr lang="en-US" smtClean="0"/>
              <a:t>19</a:t>
            </a:fld>
            <a:endParaRPr lang="en-US"/>
          </a:p>
        </p:txBody>
      </p:sp>
    </p:spTree>
    <p:extLst>
      <p:ext uri="{BB962C8B-B14F-4D97-AF65-F5344CB8AC3E}">
        <p14:creationId xmlns:p14="http://schemas.microsoft.com/office/powerpoint/2010/main" val="1720151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756A5-43BE-2852-D818-259D72146E3E}"/>
              </a:ext>
            </a:extLst>
          </p:cNvPr>
          <p:cNvSpPr>
            <a:spLocks noGrp="1"/>
          </p:cNvSpPr>
          <p:nvPr>
            <p:ph type="title"/>
          </p:nvPr>
        </p:nvSpPr>
        <p:spPr>
          <a:xfrm>
            <a:off x="635000" y="640823"/>
            <a:ext cx="3418659" cy="5583148"/>
          </a:xfrm>
        </p:spPr>
        <p:txBody>
          <a:bodyPr anchor="ctr">
            <a:normAutofit/>
          </a:bodyPr>
          <a:lstStyle/>
          <a:p>
            <a:r>
              <a:rPr lang="en-US" sz="5000"/>
              <a:t>CONTENT </a:t>
            </a:r>
          </a:p>
        </p:txBody>
      </p:sp>
      <p:sp>
        <p:nvSpPr>
          <p:cNvPr id="2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2">
            <a:extLst>
              <a:ext uri="{FF2B5EF4-FFF2-40B4-BE49-F238E27FC236}">
                <a16:creationId xmlns:a16="http://schemas.microsoft.com/office/drawing/2014/main" id="{AB512849-120A-0E4A-B838-E92F657093EA}"/>
              </a:ext>
            </a:extLst>
          </p:cNvPr>
          <p:cNvGraphicFramePr>
            <a:graphicFrameLocks noGrp="1"/>
          </p:cNvGraphicFramePr>
          <p:nvPr>
            <p:ph idx="1"/>
            <p:extLst>
              <p:ext uri="{D42A27DB-BD31-4B8C-83A1-F6EECF244321}">
                <p14:modId xmlns:p14="http://schemas.microsoft.com/office/powerpoint/2010/main" val="2961758925"/>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A545F440-4345-5946-3B49-E0ADEC0D5319}"/>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2BCAE1CB-DAF7-A1E9-B28A-58E5C6B3A6AF}"/>
              </a:ext>
            </a:extLst>
          </p:cNvPr>
          <p:cNvSpPr>
            <a:spLocks noGrp="1"/>
          </p:cNvSpPr>
          <p:nvPr>
            <p:ph type="sldNum" sz="quarter" idx="12"/>
          </p:nvPr>
        </p:nvSpPr>
        <p:spPr/>
        <p:txBody>
          <a:bodyPr/>
          <a:lstStyle/>
          <a:p>
            <a:fld id="{C0A394DB-CB9F-8E43-832A-0EBC97DA212A}" type="slidenum">
              <a:rPr lang="en-US" smtClean="0"/>
              <a:t>2</a:t>
            </a:fld>
            <a:endParaRPr lang="en-US"/>
          </a:p>
        </p:txBody>
      </p:sp>
    </p:spTree>
    <p:extLst>
      <p:ext uri="{BB962C8B-B14F-4D97-AF65-F5344CB8AC3E}">
        <p14:creationId xmlns:p14="http://schemas.microsoft.com/office/powerpoint/2010/main" val="35906961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EEA49-01F2-8921-0655-98743CE3ECAB}"/>
              </a:ext>
            </a:extLst>
          </p:cNvPr>
          <p:cNvSpPr>
            <a:spLocks noGrp="1"/>
          </p:cNvSpPr>
          <p:nvPr>
            <p:ph type="title"/>
          </p:nvPr>
        </p:nvSpPr>
        <p:spPr/>
        <p:txBody>
          <a:bodyPr/>
          <a:lstStyle/>
          <a:p>
            <a:r>
              <a:rPr lang="en-IN" dirty="0">
                <a:effectLst/>
                <a:latin typeface="Helvetica" pitchFamily="2" charset="0"/>
              </a:rPr>
              <a:t>Neural networks</a:t>
            </a:r>
            <a:endParaRPr lang="en-US" dirty="0"/>
          </a:p>
        </p:txBody>
      </p:sp>
      <p:graphicFrame>
        <p:nvGraphicFramePr>
          <p:cNvPr id="5" name="Content Placeholder 2">
            <a:extLst>
              <a:ext uri="{FF2B5EF4-FFF2-40B4-BE49-F238E27FC236}">
                <a16:creationId xmlns:a16="http://schemas.microsoft.com/office/drawing/2014/main" id="{4A74A00B-7F4A-362E-D963-0BBDC8F0BA4B}"/>
              </a:ext>
            </a:extLst>
          </p:cNvPr>
          <p:cNvGraphicFramePr>
            <a:graphicFrameLocks noGrp="1"/>
          </p:cNvGraphicFramePr>
          <p:nvPr>
            <p:ph idx="1"/>
            <p:extLst>
              <p:ext uri="{D42A27DB-BD31-4B8C-83A1-F6EECF244321}">
                <p14:modId xmlns:p14="http://schemas.microsoft.com/office/powerpoint/2010/main" val="3816075956"/>
              </p:ext>
            </p:extLst>
          </p:nvPr>
        </p:nvGraphicFramePr>
        <p:xfrm>
          <a:off x="-1" y="1520456"/>
          <a:ext cx="12291237" cy="4656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36BD6FAA-0D89-3E2B-1B3E-910A5670FC0A}"/>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6F98AC3D-61DB-5223-7186-9A2FC9F0F721}"/>
              </a:ext>
            </a:extLst>
          </p:cNvPr>
          <p:cNvSpPr>
            <a:spLocks noGrp="1"/>
          </p:cNvSpPr>
          <p:nvPr>
            <p:ph type="sldNum" sz="quarter" idx="12"/>
          </p:nvPr>
        </p:nvSpPr>
        <p:spPr/>
        <p:txBody>
          <a:bodyPr/>
          <a:lstStyle/>
          <a:p>
            <a:fld id="{C0A394DB-CB9F-8E43-832A-0EBC97DA212A}" type="slidenum">
              <a:rPr lang="en-US" smtClean="0"/>
              <a:t>20</a:t>
            </a:fld>
            <a:endParaRPr lang="en-US"/>
          </a:p>
        </p:txBody>
      </p:sp>
    </p:spTree>
    <p:extLst>
      <p:ext uri="{BB962C8B-B14F-4D97-AF65-F5344CB8AC3E}">
        <p14:creationId xmlns:p14="http://schemas.microsoft.com/office/powerpoint/2010/main" val="1212128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357CC51E-9D24-976E-BD2D-6AEFE29EC616}"/>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Video for brief explanation of Neural Network</a:t>
            </a:r>
          </a:p>
        </p:txBody>
      </p:sp>
      <p:sp>
        <p:nvSpPr>
          <p:cNvPr id="3" name="Content Placeholder 2">
            <a:extLst>
              <a:ext uri="{FF2B5EF4-FFF2-40B4-BE49-F238E27FC236}">
                <a16:creationId xmlns:a16="http://schemas.microsoft.com/office/drawing/2014/main" id="{387B31E0-23C7-DD74-6D6E-C017DEAA7DFC}"/>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000" kern="1200" dirty="0">
                <a:solidFill>
                  <a:srgbClr val="FFFFFF"/>
                </a:solidFill>
                <a:latin typeface="+mn-lt"/>
                <a:ea typeface="+mn-ea"/>
                <a:cs typeface="+mn-cs"/>
              </a:rPr>
              <a:t>https://</a:t>
            </a:r>
            <a:r>
              <a:rPr lang="en-US" sz="2000" kern="1200" dirty="0" err="1">
                <a:solidFill>
                  <a:srgbClr val="FFFFFF"/>
                </a:solidFill>
                <a:latin typeface="+mn-lt"/>
                <a:ea typeface="+mn-ea"/>
                <a:cs typeface="+mn-cs"/>
              </a:rPr>
              <a:t>youtu.be</a:t>
            </a:r>
            <a:r>
              <a:rPr lang="en-US" sz="2000" kern="1200" dirty="0">
                <a:solidFill>
                  <a:srgbClr val="FFFFFF"/>
                </a:solidFill>
                <a:latin typeface="+mn-lt"/>
                <a:ea typeface="+mn-ea"/>
                <a:cs typeface="+mn-cs"/>
              </a:rPr>
              <a:t>/bfmFfD2RIcg?si=</a:t>
            </a:r>
            <a:r>
              <a:rPr lang="en-US" sz="2000" kern="1200" dirty="0" err="1">
                <a:solidFill>
                  <a:srgbClr val="FFFFFF"/>
                </a:solidFill>
                <a:latin typeface="+mn-lt"/>
                <a:ea typeface="+mn-ea"/>
                <a:cs typeface="+mn-cs"/>
              </a:rPr>
              <a:t>lbGjoKEChMpLeaEU</a:t>
            </a:r>
            <a:endParaRPr lang="en-US" sz="2000" kern="1200" dirty="0">
              <a:solidFill>
                <a:srgbClr val="FFFFFF"/>
              </a:solidFill>
              <a:latin typeface="+mn-lt"/>
              <a:ea typeface="+mn-ea"/>
              <a:cs typeface="+mn-cs"/>
            </a:endParaRP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screen shot of a computer network&#10;&#10;Description automatically generated">
            <a:hlinkClick r:id="rId2"/>
            <a:extLst>
              <a:ext uri="{FF2B5EF4-FFF2-40B4-BE49-F238E27FC236}">
                <a16:creationId xmlns:a16="http://schemas.microsoft.com/office/drawing/2014/main" id="{4C075265-4CD5-7230-AF6A-D8E20448665E}"/>
              </a:ext>
            </a:extLst>
          </p:cNvPr>
          <p:cNvPicPr>
            <a:picLocks noChangeAspect="1"/>
          </p:cNvPicPr>
          <p:nvPr/>
        </p:nvPicPr>
        <p:blipFill>
          <a:blip r:embed="rId3"/>
          <a:stretch>
            <a:fillRect/>
          </a:stretch>
        </p:blipFill>
        <p:spPr>
          <a:xfrm>
            <a:off x="1035177" y="3375235"/>
            <a:ext cx="10118598" cy="2403166"/>
          </a:xfrm>
          <a:prstGeom prst="rect">
            <a:avLst/>
          </a:prstGeom>
        </p:spPr>
      </p:pic>
      <p:sp>
        <p:nvSpPr>
          <p:cNvPr id="4" name="Footer Placeholder 3">
            <a:extLst>
              <a:ext uri="{FF2B5EF4-FFF2-40B4-BE49-F238E27FC236}">
                <a16:creationId xmlns:a16="http://schemas.microsoft.com/office/drawing/2014/main" id="{6C788039-F3BD-5E08-ACF5-DD8ABA794AD4}"/>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AE10273C-E64D-A942-49A1-AFCC00AA528F}"/>
              </a:ext>
            </a:extLst>
          </p:cNvPr>
          <p:cNvSpPr>
            <a:spLocks noGrp="1"/>
          </p:cNvSpPr>
          <p:nvPr>
            <p:ph type="sldNum" sz="quarter" idx="12"/>
          </p:nvPr>
        </p:nvSpPr>
        <p:spPr/>
        <p:txBody>
          <a:bodyPr/>
          <a:lstStyle/>
          <a:p>
            <a:fld id="{C0A394DB-CB9F-8E43-832A-0EBC97DA212A}" type="slidenum">
              <a:rPr lang="en-US" smtClean="0"/>
              <a:t>21</a:t>
            </a:fld>
            <a:endParaRPr lang="en-US"/>
          </a:p>
        </p:txBody>
      </p:sp>
    </p:spTree>
    <p:extLst>
      <p:ext uri="{BB962C8B-B14F-4D97-AF65-F5344CB8AC3E}">
        <p14:creationId xmlns:p14="http://schemas.microsoft.com/office/powerpoint/2010/main" val="39048324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5093ECC-8BEB-4546-A80D-0B4887662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 screen&#10;&#10;Description automatically generated">
            <a:extLst>
              <a:ext uri="{FF2B5EF4-FFF2-40B4-BE49-F238E27FC236}">
                <a16:creationId xmlns:a16="http://schemas.microsoft.com/office/drawing/2014/main" id="{955B7420-A919-BBA6-D8C7-E85DD61DD287}"/>
              </a:ext>
            </a:extLst>
          </p:cNvPr>
          <p:cNvPicPr>
            <a:picLocks noChangeAspect="1"/>
          </p:cNvPicPr>
          <p:nvPr/>
        </p:nvPicPr>
        <p:blipFill rotWithShape="1">
          <a:blip r:embed="rId2"/>
          <a:srcRect t="4342"/>
          <a:stretch/>
        </p:blipFill>
        <p:spPr>
          <a:xfrm>
            <a:off x="684575" y="685800"/>
            <a:ext cx="10821625" cy="5486400"/>
          </a:xfrm>
          <a:prstGeom prst="rect">
            <a:avLst/>
          </a:prstGeom>
        </p:spPr>
      </p:pic>
      <p:sp>
        <p:nvSpPr>
          <p:cNvPr id="2" name="Footer Placeholder 1">
            <a:extLst>
              <a:ext uri="{FF2B5EF4-FFF2-40B4-BE49-F238E27FC236}">
                <a16:creationId xmlns:a16="http://schemas.microsoft.com/office/drawing/2014/main" id="{2D0EA352-16D3-A07E-5626-55099879DDBB}"/>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944959C1-FF9F-0610-2D63-BB1883EB0305}"/>
              </a:ext>
            </a:extLst>
          </p:cNvPr>
          <p:cNvSpPr>
            <a:spLocks noGrp="1"/>
          </p:cNvSpPr>
          <p:nvPr>
            <p:ph type="sldNum" sz="quarter" idx="12"/>
          </p:nvPr>
        </p:nvSpPr>
        <p:spPr/>
        <p:txBody>
          <a:bodyPr/>
          <a:lstStyle/>
          <a:p>
            <a:fld id="{C0A394DB-CB9F-8E43-832A-0EBC97DA212A}" type="slidenum">
              <a:rPr lang="en-US" smtClean="0"/>
              <a:t>22</a:t>
            </a:fld>
            <a:endParaRPr lang="en-US"/>
          </a:p>
        </p:txBody>
      </p:sp>
    </p:spTree>
    <p:extLst>
      <p:ext uri="{BB962C8B-B14F-4D97-AF65-F5344CB8AC3E}">
        <p14:creationId xmlns:p14="http://schemas.microsoft.com/office/powerpoint/2010/main" val="12055293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DCC097-1DB8-4B6D-85D0-6FBA0E1CA4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E0B58608-23C8-4441-994D-C6823EEE1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9" cy="2083506"/>
          </a:xfrm>
          <a:custGeom>
            <a:avLst/>
            <a:gdLst>
              <a:gd name="connsiteX0" fmla="*/ 0 w 12191999"/>
              <a:gd name="connsiteY0" fmla="*/ 0 h 2083506"/>
              <a:gd name="connsiteX1" fmla="*/ 9429748 w 12191999"/>
              <a:gd name="connsiteY1" fmla="*/ 0 h 2083506"/>
              <a:gd name="connsiteX2" fmla="*/ 9429748 w 12191999"/>
              <a:gd name="connsiteY2" fmla="*/ 1 h 2083506"/>
              <a:gd name="connsiteX3" fmla="*/ 12191999 w 12191999"/>
              <a:gd name="connsiteY3" fmla="*/ 1 h 2083506"/>
              <a:gd name="connsiteX4" fmla="*/ 12191999 w 12191999"/>
              <a:gd name="connsiteY4" fmla="*/ 1164372 h 2083506"/>
              <a:gd name="connsiteX5" fmla="*/ 12147852 w 12191999"/>
              <a:gd name="connsiteY5" fmla="*/ 1163783 h 2083506"/>
              <a:gd name="connsiteX6" fmla="*/ 11993604 w 12191999"/>
              <a:gd name="connsiteY6" fmla="*/ 1153496 h 2083506"/>
              <a:gd name="connsiteX7" fmla="*/ 11865319 w 12191999"/>
              <a:gd name="connsiteY7" fmla="*/ 1176624 h 2083506"/>
              <a:gd name="connsiteX8" fmla="*/ 11718353 w 12191999"/>
              <a:gd name="connsiteY8" fmla="*/ 1209136 h 2083506"/>
              <a:gd name="connsiteX9" fmla="*/ 11609067 w 12191999"/>
              <a:gd name="connsiteY9" fmla="*/ 1218512 h 2083506"/>
              <a:gd name="connsiteX10" fmla="*/ 11545958 w 12191999"/>
              <a:gd name="connsiteY10" fmla="*/ 1240430 h 2083506"/>
              <a:gd name="connsiteX11" fmla="*/ 11445770 w 12191999"/>
              <a:gd name="connsiteY11" fmla="*/ 1225780 h 2083506"/>
              <a:gd name="connsiteX12" fmla="*/ 11398842 w 12191999"/>
              <a:gd name="connsiteY12" fmla="*/ 1227250 h 2083506"/>
              <a:gd name="connsiteX13" fmla="*/ 11240093 w 12191999"/>
              <a:gd name="connsiteY13" fmla="*/ 1266797 h 2083506"/>
              <a:gd name="connsiteX14" fmla="*/ 11141364 w 12191999"/>
              <a:gd name="connsiteY14" fmla="*/ 1288059 h 2083506"/>
              <a:gd name="connsiteX15" fmla="*/ 11015396 w 12191999"/>
              <a:gd name="connsiteY15" fmla="*/ 1353104 h 2083506"/>
              <a:gd name="connsiteX16" fmla="*/ 10973905 w 12191999"/>
              <a:gd name="connsiteY16" fmla="*/ 1365109 h 2083506"/>
              <a:gd name="connsiteX17" fmla="*/ 10904858 w 12191999"/>
              <a:gd name="connsiteY17" fmla="*/ 1371966 h 2083506"/>
              <a:gd name="connsiteX18" fmla="*/ 10827883 w 12191999"/>
              <a:gd name="connsiteY18" fmla="*/ 1410270 h 2083506"/>
              <a:gd name="connsiteX19" fmla="*/ 10690996 w 12191999"/>
              <a:gd name="connsiteY19" fmla="*/ 1426394 h 2083506"/>
              <a:gd name="connsiteX20" fmla="*/ 10624461 w 12191999"/>
              <a:gd name="connsiteY20" fmla="*/ 1444283 h 2083506"/>
              <a:gd name="connsiteX21" fmla="*/ 10517208 w 12191999"/>
              <a:gd name="connsiteY21" fmla="*/ 1478947 h 2083506"/>
              <a:gd name="connsiteX22" fmla="*/ 10497937 w 12191999"/>
              <a:gd name="connsiteY22" fmla="*/ 1469831 h 2083506"/>
              <a:gd name="connsiteX23" fmla="*/ 10471201 w 12191999"/>
              <a:gd name="connsiteY23" fmla="*/ 1486037 h 2083506"/>
              <a:gd name="connsiteX24" fmla="*/ 10448263 w 12191999"/>
              <a:gd name="connsiteY24" fmla="*/ 1478223 h 2083506"/>
              <a:gd name="connsiteX25" fmla="*/ 10388089 w 12191999"/>
              <a:gd name="connsiteY25" fmla="*/ 1507175 h 2083506"/>
              <a:gd name="connsiteX26" fmla="*/ 10333720 w 12191999"/>
              <a:gd name="connsiteY26" fmla="*/ 1515848 h 2083506"/>
              <a:gd name="connsiteX27" fmla="*/ 10104338 w 12191999"/>
              <a:gd name="connsiteY27" fmla="*/ 1569424 h 2083506"/>
              <a:gd name="connsiteX28" fmla="*/ 9910445 w 12191999"/>
              <a:gd name="connsiteY28" fmla="*/ 1632275 h 2083506"/>
              <a:gd name="connsiteX29" fmla="*/ 9770872 w 12191999"/>
              <a:gd name="connsiteY29" fmla="*/ 1688088 h 2083506"/>
              <a:gd name="connsiteX30" fmla="*/ 9733849 w 12191999"/>
              <a:gd name="connsiteY30" fmla="*/ 1700034 h 2083506"/>
              <a:gd name="connsiteX31" fmla="*/ 9703714 w 12191999"/>
              <a:gd name="connsiteY31" fmla="*/ 1730093 h 2083506"/>
              <a:gd name="connsiteX32" fmla="*/ 9698351 w 12191999"/>
              <a:gd name="connsiteY32" fmla="*/ 1730377 h 2083506"/>
              <a:gd name="connsiteX33" fmla="*/ 9632895 w 12191999"/>
              <a:gd name="connsiteY33" fmla="*/ 1736363 h 2083506"/>
              <a:gd name="connsiteX34" fmla="*/ 9569107 w 12191999"/>
              <a:gd name="connsiteY34" fmla="*/ 1741010 h 2083506"/>
              <a:gd name="connsiteX35" fmla="*/ 9536451 w 12191999"/>
              <a:gd name="connsiteY35" fmla="*/ 1755120 h 2083506"/>
              <a:gd name="connsiteX36" fmla="*/ 9529385 w 12191999"/>
              <a:gd name="connsiteY36" fmla="*/ 1757515 h 2083506"/>
              <a:gd name="connsiteX37" fmla="*/ 9498527 w 12191999"/>
              <a:gd name="connsiteY37" fmla="*/ 1753117 h 2083506"/>
              <a:gd name="connsiteX38" fmla="*/ 9436642 w 12191999"/>
              <a:gd name="connsiteY38" fmla="*/ 1755478 h 2083506"/>
              <a:gd name="connsiteX39" fmla="*/ 9429748 w 12191999"/>
              <a:gd name="connsiteY39" fmla="*/ 1756317 h 2083506"/>
              <a:gd name="connsiteX40" fmla="*/ 9429748 w 12191999"/>
              <a:gd name="connsiteY40" fmla="*/ 1768745 h 2083506"/>
              <a:gd name="connsiteX41" fmla="*/ 9425802 w 12191999"/>
              <a:gd name="connsiteY41" fmla="*/ 1769273 h 2083506"/>
              <a:gd name="connsiteX42" fmla="*/ 9349763 w 12191999"/>
              <a:gd name="connsiteY42" fmla="*/ 1776107 h 2083506"/>
              <a:gd name="connsiteX43" fmla="*/ 9256503 w 12191999"/>
              <a:gd name="connsiteY43" fmla="*/ 1800699 h 2083506"/>
              <a:gd name="connsiteX44" fmla="*/ 9222873 w 12191999"/>
              <a:gd name="connsiteY44" fmla="*/ 1803003 h 2083506"/>
              <a:gd name="connsiteX45" fmla="*/ 9224095 w 12191999"/>
              <a:gd name="connsiteY45" fmla="*/ 1807355 h 2083506"/>
              <a:gd name="connsiteX46" fmla="*/ 9211603 w 12191999"/>
              <a:gd name="connsiteY46" fmla="*/ 1807675 h 2083506"/>
              <a:gd name="connsiteX47" fmla="*/ 9183719 w 12191999"/>
              <a:gd name="connsiteY47" fmla="*/ 1807781 h 2083506"/>
              <a:gd name="connsiteX48" fmla="*/ 9100221 w 12191999"/>
              <a:gd name="connsiteY48" fmla="*/ 1808989 h 2083506"/>
              <a:gd name="connsiteX49" fmla="*/ 9077439 w 12191999"/>
              <a:gd name="connsiteY49" fmla="*/ 1817333 h 2083506"/>
              <a:gd name="connsiteX50" fmla="*/ 9055889 w 12191999"/>
              <a:gd name="connsiteY50" fmla="*/ 1817464 h 2083506"/>
              <a:gd name="connsiteX51" fmla="*/ 8930912 w 12191999"/>
              <a:gd name="connsiteY51" fmla="*/ 1828648 h 2083506"/>
              <a:gd name="connsiteX52" fmla="*/ 8913729 w 12191999"/>
              <a:gd name="connsiteY52" fmla="*/ 1829483 h 2083506"/>
              <a:gd name="connsiteX53" fmla="*/ 8904423 w 12191999"/>
              <a:gd name="connsiteY53" fmla="*/ 1833234 h 2083506"/>
              <a:gd name="connsiteX54" fmla="*/ 8871099 w 12191999"/>
              <a:gd name="connsiteY54" fmla="*/ 1833979 h 2083506"/>
              <a:gd name="connsiteX55" fmla="*/ 8869557 w 12191999"/>
              <a:gd name="connsiteY55" fmla="*/ 1836113 h 2083506"/>
              <a:gd name="connsiteX56" fmla="*/ 8760021 w 12191999"/>
              <a:gd name="connsiteY56" fmla="*/ 1854442 h 2083506"/>
              <a:gd name="connsiteX57" fmla="*/ 8741254 w 12191999"/>
              <a:gd name="connsiteY57" fmla="*/ 1857469 h 2083506"/>
              <a:gd name="connsiteX58" fmla="*/ 8725039 w 12191999"/>
              <a:gd name="connsiteY58" fmla="*/ 1856552 h 2083506"/>
              <a:gd name="connsiteX59" fmla="*/ 8635265 w 12191999"/>
              <a:gd name="connsiteY59" fmla="*/ 1859168 h 2083506"/>
              <a:gd name="connsiteX60" fmla="*/ 8613911 w 12191999"/>
              <a:gd name="connsiteY60" fmla="*/ 1857561 h 2083506"/>
              <a:gd name="connsiteX61" fmla="*/ 8604931 w 12191999"/>
              <a:gd name="connsiteY61" fmla="*/ 1854170 h 2083506"/>
              <a:gd name="connsiteX62" fmla="*/ 8570171 w 12191999"/>
              <a:gd name="connsiteY62" fmla="*/ 1860579 h 2083506"/>
              <a:gd name="connsiteX63" fmla="*/ 8516537 w 12191999"/>
              <a:gd name="connsiteY63" fmla="*/ 1864971 h 2083506"/>
              <a:gd name="connsiteX64" fmla="*/ 8491046 w 12191999"/>
              <a:gd name="connsiteY64" fmla="*/ 1868141 h 2083506"/>
              <a:gd name="connsiteX65" fmla="*/ 8470478 w 12191999"/>
              <a:gd name="connsiteY65" fmla="*/ 1866216 h 2083506"/>
              <a:gd name="connsiteX66" fmla="*/ 8353433 w 12191999"/>
              <a:gd name="connsiteY66" fmla="*/ 1865729 h 2083506"/>
              <a:gd name="connsiteX67" fmla="*/ 8347675 w 12191999"/>
              <a:gd name="connsiteY67" fmla="*/ 1865075 h 2083506"/>
              <a:gd name="connsiteX68" fmla="*/ 8343939 w 12191999"/>
              <a:gd name="connsiteY68" fmla="*/ 1865677 h 2083506"/>
              <a:gd name="connsiteX69" fmla="*/ 8221566 w 12191999"/>
              <a:gd name="connsiteY69" fmla="*/ 1881148 h 2083506"/>
              <a:gd name="connsiteX70" fmla="*/ 8066095 w 12191999"/>
              <a:gd name="connsiteY70" fmla="*/ 1919902 h 2083506"/>
              <a:gd name="connsiteX71" fmla="*/ 8044849 w 12191999"/>
              <a:gd name="connsiteY71" fmla="*/ 1916308 h 2083506"/>
              <a:gd name="connsiteX72" fmla="*/ 8041142 w 12191999"/>
              <a:gd name="connsiteY72" fmla="*/ 1915506 h 2083506"/>
              <a:gd name="connsiteX73" fmla="*/ 8022159 w 12191999"/>
              <a:gd name="connsiteY73" fmla="*/ 1911521 h 2083506"/>
              <a:gd name="connsiteX74" fmla="*/ 7944932 w 12191999"/>
              <a:gd name="connsiteY74" fmla="*/ 1917265 h 2083506"/>
              <a:gd name="connsiteX75" fmla="*/ 7879011 w 12191999"/>
              <a:gd name="connsiteY75" fmla="*/ 1928570 h 2083506"/>
              <a:gd name="connsiteX76" fmla="*/ 7865529 w 12191999"/>
              <a:gd name="connsiteY76" fmla="*/ 1934399 h 2083506"/>
              <a:gd name="connsiteX77" fmla="*/ 7774801 w 12191999"/>
              <a:gd name="connsiteY77" fmla="*/ 1947969 h 2083506"/>
              <a:gd name="connsiteX78" fmla="*/ 7748398 w 12191999"/>
              <a:gd name="connsiteY78" fmla="*/ 1955982 h 2083506"/>
              <a:gd name="connsiteX79" fmla="*/ 7740684 w 12191999"/>
              <a:gd name="connsiteY79" fmla="*/ 1955717 h 2083506"/>
              <a:gd name="connsiteX80" fmla="*/ 7712976 w 12191999"/>
              <a:gd name="connsiteY80" fmla="*/ 1960442 h 2083506"/>
              <a:gd name="connsiteX81" fmla="*/ 7699956 w 12191999"/>
              <a:gd name="connsiteY81" fmla="*/ 1966104 h 2083506"/>
              <a:gd name="connsiteX82" fmla="*/ 7684158 w 12191999"/>
              <a:gd name="connsiteY82" fmla="*/ 1962927 h 2083506"/>
              <a:gd name="connsiteX83" fmla="*/ 7643109 w 12191999"/>
              <a:gd name="connsiteY83" fmla="*/ 1964400 h 2083506"/>
              <a:gd name="connsiteX84" fmla="*/ 7630180 w 12191999"/>
              <a:gd name="connsiteY84" fmla="*/ 1970266 h 2083506"/>
              <a:gd name="connsiteX85" fmla="*/ 7609131 w 12191999"/>
              <a:gd name="connsiteY85" fmla="*/ 1971774 h 2083506"/>
              <a:gd name="connsiteX86" fmla="*/ 7555555 w 12191999"/>
              <a:gd name="connsiteY86" fmla="*/ 1969491 h 2083506"/>
              <a:gd name="connsiteX87" fmla="*/ 7520919 w 12191999"/>
              <a:gd name="connsiteY87" fmla="*/ 1970177 h 2083506"/>
              <a:gd name="connsiteX88" fmla="*/ 7456258 w 12191999"/>
              <a:gd name="connsiteY88" fmla="*/ 1960468 h 2083506"/>
              <a:gd name="connsiteX89" fmla="*/ 7393047 w 12191999"/>
              <a:gd name="connsiteY89" fmla="*/ 1952408 h 2083506"/>
              <a:gd name="connsiteX90" fmla="*/ 7199912 w 12191999"/>
              <a:gd name="connsiteY90" fmla="*/ 1959913 h 2083506"/>
              <a:gd name="connsiteX91" fmla="*/ 7146774 w 12191999"/>
              <a:gd name="connsiteY91" fmla="*/ 1956641 h 2083506"/>
              <a:gd name="connsiteX92" fmla="*/ 7122244 w 12191999"/>
              <a:gd name="connsiteY92" fmla="*/ 1953891 h 2083506"/>
              <a:gd name="connsiteX93" fmla="*/ 7032241 w 12191999"/>
              <a:gd name="connsiteY93" fmla="*/ 1962723 h 2083506"/>
              <a:gd name="connsiteX94" fmla="*/ 6941492 w 12191999"/>
              <a:gd name="connsiteY94" fmla="*/ 1976868 h 2083506"/>
              <a:gd name="connsiteX95" fmla="*/ 6906514 w 12191999"/>
              <a:gd name="connsiteY95" fmla="*/ 1968589 h 2083506"/>
              <a:gd name="connsiteX96" fmla="*/ 6826395 w 12191999"/>
              <a:gd name="connsiteY96" fmla="*/ 1974141 h 2083506"/>
              <a:gd name="connsiteX97" fmla="*/ 6716431 w 12191999"/>
              <a:gd name="connsiteY97" fmla="*/ 2004297 h 2083506"/>
              <a:gd name="connsiteX98" fmla="*/ 6569607 w 12191999"/>
              <a:gd name="connsiteY98" fmla="*/ 2015496 h 2083506"/>
              <a:gd name="connsiteX99" fmla="*/ 6561430 w 12191999"/>
              <a:gd name="connsiteY99" fmla="*/ 2020996 h 2083506"/>
              <a:gd name="connsiteX100" fmla="*/ 6549371 w 12191999"/>
              <a:gd name="connsiteY100" fmla="*/ 2024747 h 2083506"/>
              <a:gd name="connsiteX101" fmla="*/ 6547040 w 12191999"/>
              <a:gd name="connsiteY101" fmla="*/ 2024474 h 2083506"/>
              <a:gd name="connsiteX102" fmla="*/ 6530482 w 12191999"/>
              <a:gd name="connsiteY102" fmla="*/ 2026659 h 2083506"/>
              <a:gd name="connsiteX103" fmla="*/ 6528565 w 12191999"/>
              <a:gd name="connsiteY103" fmla="*/ 2028600 h 2083506"/>
              <a:gd name="connsiteX104" fmla="*/ 6517741 w 12191999"/>
              <a:gd name="connsiteY104" fmla="*/ 2030558 h 2083506"/>
              <a:gd name="connsiteX105" fmla="*/ 6497855 w 12191999"/>
              <a:gd name="connsiteY105" fmla="*/ 2035650 h 2083506"/>
              <a:gd name="connsiteX106" fmla="*/ 6492785 w 12191999"/>
              <a:gd name="connsiteY106" fmla="*/ 2035444 h 2083506"/>
              <a:gd name="connsiteX107" fmla="*/ 6460692 w 12191999"/>
              <a:gd name="connsiteY107" fmla="*/ 2041321 h 2083506"/>
              <a:gd name="connsiteX108" fmla="*/ 6459609 w 12191999"/>
              <a:gd name="connsiteY108" fmla="*/ 2040851 h 2083506"/>
              <a:gd name="connsiteX109" fmla="*/ 6447765 w 12191999"/>
              <a:gd name="connsiteY109" fmla="*/ 2040102 h 2083506"/>
              <a:gd name="connsiteX110" fmla="*/ 6426590 w 12191999"/>
              <a:gd name="connsiteY110" fmla="*/ 2039928 h 2083506"/>
              <a:gd name="connsiteX111" fmla="*/ 6401693 w 12191999"/>
              <a:gd name="connsiteY111" fmla="*/ 2033537 h 2083506"/>
              <a:gd name="connsiteX112" fmla="*/ 6387141 w 12191999"/>
              <a:gd name="connsiteY112" fmla="*/ 2033161 h 2083506"/>
              <a:gd name="connsiteX113" fmla="*/ 6357846 w 12191999"/>
              <a:gd name="connsiteY113" fmla="*/ 2036782 h 2083506"/>
              <a:gd name="connsiteX114" fmla="*/ 6342914 w 12191999"/>
              <a:gd name="connsiteY114" fmla="*/ 2037585 h 2083506"/>
              <a:gd name="connsiteX115" fmla="*/ 6336300 w 12191999"/>
              <a:gd name="connsiteY115" fmla="*/ 2038781 h 2083506"/>
              <a:gd name="connsiteX116" fmla="*/ 6317178 w 12191999"/>
              <a:gd name="connsiteY116" fmla="*/ 2038968 h 2083506"/>
              <a:gd name="connsiteX117" fmla="*/ 6161427 w 12191999"/>
              <a:gd name="connsiteY117" fmla="*/ 2047338 h 2083506"/>
              <a:gd name="connsiteX118" fmla="*/ 6097339 w 12191999"/>
              <a:gd name="connsiteY118" fmla="*/ 2082438 h 2083506"/>
              <a:gd name="connsiteX119" fmla="*/ 6079059 w 12191999"/>
              <a:gd name="connsiteY119" fmla="*/ 2081299 h 2083506"/>
              <a:gd name="connsiteX120" fmla="*/ 5998439 w 12191999"/>
              <a:gd name="connsiteY120" fmla="*/ 2070958 h 2083506"/>
              <a:gd name="connsiteX121" fmla="*/ 5904290 w 12191999"/>
              <a:gd name="connsiteY121" fmla="*/ 2070255 h 2083506"/>
              <a:gd name="connsiteX122" fmla="*/ 5814867 w 12191999"/>
              <a:gd name="connsiteY122" fmla="*/ 2079032 h 2083506"/>
              <a:gd name="connsiteX123" fmla="*/ 5725743 w 12191999"/>
              <a:gd name="connsiteY123" fmla="*/ 2070558 h 2083506"/>
              <a:gd name="connsiteX124" fmla="*/ 5650546 w 12191999"/>
              <a:gd name="connsiteY124" fmla="*/ 2052412 h 2083506"/>
              <a:gd name="connsiteX125" fmla="*/ 5581284 w 12191999"/>
              <a:gd name="connsiteY125" fmla="*/ 2023175 h 2083506"/>
              <a:gd name="connsiteX126" fmla="*/ 5572593 w 12191999"/>
              <a:gd name="connsiteY126" fmla="*/ 2018391 h 2083506"/>
              <a:gd name="connsiteX127" fmla="*/ 5548580 w 12191999"/>
              <a:gd name="connsiteY127" fmla="*/ 2016951 h 2083506"/>
              <a:gd name="connsiteX128" fmla="*/ 5471173 w 12191999"/>
              <a:gd name="connsiteY128" fmla="*/ 2018786 h 2083506"/>
              <a:gd name="connsiteX129" fmla="*/ 5340320 w 12191999"/>
              <a:gd name="connsiteY129" fmla="*/ 2037611 h 2083506"/>
              <a:gd name="connsiteX130" fmla="*/ 5254376 w 12191999"/>
              <a:gd name="connsiteY130" fmla="*/ 2042928 h 2083506"/>
              <a:gd name="connsiteX131" fmla="*/ 5258035 w 12191999"/>
              <a:gd name="connsiteY131" fmla="*/ 2035649 h 2083506"/>
              <a:gd name="connsiteX132" fmla="*/ 5230622 w 12191999"/>
              <a:gd name="connsiteY132" fmla="*/ 2024576 h 2083506"/>
              <a:gd name="connsiteX133" fmla="*/ 5026203 w 12191999"/>
              <a:gd name="connsiteY133" fmla="*/ 2030162 h 2083506"/>
              <a:gd name="connsiteX134" fmla="*/ 4973988 w 12191999"/>
              <a:gd name="connsiteY134" fmla="*/ 2026668 h 2083506"/>
              <a:gd name="connsiteX135" fmla="*/ 4928030 w 12191999"/>
              <a:gd name="connsiteY135" fmla="*/ 2033642 h 2083506"/>
              <a:gd name="connsiteX136" fmla="*/ 4908970 w 12191999"/>
              <a:gd name="connsiteY136" fmla="*/ 2030033 h 2083506"/>
              <a:gd name="connsiteX137" fmla="*/ 4905679 w 12191999"/>
              <a:gd name="connsiteY137" fmla="*/ 2029300 h 2083506"/>
              <a:gd name="connsiteX138" fmla="*/ 4892525 w 12191999"/>
              <a:gd name="connsiteY138" fmla="*/ 2028768 h 2083506"/>
              <a:gd name="connsiteX139" fmla="*/ 4888818 w 12191999"/>
              <a:gd name="connsiteY139" fmla="*/ 2025619 h 2083506"/>
              <a:gd name="connsiteX140" fmla="*/ 4869018 w 12191999"/>
              <a:gd name="connsiteY140" fmla="*/ 2022668 h 2083506"/>
              <a:gd name="connsiteX141" fmla="*/ 4844804 w 12191999"/>
              <a:gd name="connsiteY141" fmla="*/ 2022527 h 2083506"/>
              <a:gd name="connsiteX142" fmla="*/ 4758778 w 12191999"/>
              <a:gd name="connsiteY142" fmla="*/ 2021694 h 2083506"/>
              <a:gd name="connsiteX143" fmla="*/ 4744748 w 12191999"/>
              <a:gd name="connsiteY143" fmla="*/ 2023396 h 2083506"/>
              <a:gd name="connsiteX144" fmla="*/ 4698956 w 12191999"/>
              <a:gd name="connsiteY144" fmla="*/ 2020558 h 2083506"/>
              <a:gd name="connsiteX145" fmla="*/ 4658147 w 12191999"/>
              <a:gd name="connsiteY145" fmla="*/ 2019920 h 2083506"/>
              <a:gd name="connsiteX146" fmla="*/ 4631706 w 12191999"/>
              <a:gd name="connsiteY146" fmla="*/ 2021274 h 2083506"/>
              <a:gd name="connsiteX147" fmla="*/ 4624776 w 12191999"/>
              <a:gd name="connsiteY147" fmla="*/ 2020152 h 2083506"/>
              <a:gd name="connsiteX148" fmla="*/ 4598150 w 12191999"/>
              <a:gd name="connsiteY148" fmla="*/ 2019429 h 2083506"/>
              <a:gd name="connsiteX149" fmla="*/ 4584588 w 12191999"/>
              <a:gd name="connsiteY149" fmla="*/ 2021092 h 2083506"/>
              <a:gd name="connsiteX150" fmla="*/ 4571203 w 12191999"/>
              <a:gd name="connsiteY150" fmla="*/ 2017263 h 2083506"/>
              <a:gd name="connsiteX151" fmla="*/ 4567930 w 12191999"/>
              <a:gd name="connsiteY151" fmla="*/ 2014458 h 2083506"/>
              <a:gd name="connsiteX152" fmla="*/ 4548984 w 12191999"/>
              <a:gd name="connsiteY152" fmla="*/ 2015717 h 2083506"/>
              <a:gd name="connsiteX153" fmla="*/ 4533451 w 12191999"/>
              <a:gd name="connsiteY153" fmla="*/ 2012976 h 2083506"/>
              <a:gd name="connsiteX154" fmla="*/ 4519910 w 12191999"/>
              <a:gd name="connsiteY154" fmla="*/ 2014768 h 2083506"/>
              <a:gd name="connsiteX155" fmla="*/ 4514290 w 12191999"/>
              <a:gd name="connsiteY155" fmla="*/ 2014364 h 2083506"/>
              <a:gd name="connsiteX156" fmla="*/ 4500320 w 12191999"/>
              <a:gd name="connsiteY156" fmla="*/ 2013007 h 2083506"/>
              <a:gd name="connsiteX157" fmla="*/ 4476219 w 12191999"/>
              <a:gd name="connsiteY157" fmla="*/ 2009993 h 2083506"/>
              <a:gd name="connsiteX158" fmla="*/ 4468701 w 12191999"/>
              <a:gd name="connsiteY158" fmla="*/ 2009574 h 2083506"/>
              <a:gd name="connsiteX159" fmla="*/ 4452333 w 12191999"/>
              <a:gd name="connsiteY159" fmla="*/ 2004964 h 2083506"/>
              <a:gd name="connsiteX160" fmla="*/ 4420644 w 12191999"/>
              <a:gd name="connsiteY160" fmla="*/ 2001021 h 2083506"/>
              <a:gd name="connsiteX161" fmla="*/ 4364856 w 12191999"/>
              <a:gd name="connsiteY161" fmla="*/ 1987267 h 2083506"/>
              <a:gd name="connsiteX162" fmla="*/ 4332062 w 12191999"/>
              <a:gd name="connsiteY162" fmla="*/ 1980703 h 2083506"/>
              <a:gd name="connsiteX163" fmla="*/ 4309876 w 12191999"/>
              <a:gd name="connsiteY163" fmla="*/ 1974653 h 2083506"/>
              <a:gd name="connsiteX164" fmla="*/ 4244391 w 12191999"/>
              <a:gd name="connsiteY164" fmla="*/ 1966109 h 2083506"/>
              <a:gd name="connsiteX165" fmla="*/ 4132071 w 12191999"/>
              <a:gd name="connsiteY165" fmla="*/ 1954813 h 2083506"/>
              <a:gd name="connsiteX166" fmla="*/ 4109069 w 12191999"/>
              <a:gd name="connsiteY166" fmla="*/ 1951778 h 2083506"/>
              <a:gd name="connsiteX167" fmla="*/ 4092908 w 12191999"/>
              <a:gd name="connsiteY167" fmla="*/ 1946662 h 2083506"/>
              <a:gd name="connsiteX168" fmla="*/ 4092306 w 12191999"/>
              <a:gd name="connsiteY168" fmla="*/ 1943291 h 2083506"/>
              <a:gd name="connsiteX169" fmla="*/ 4080234 w 12191999"/>
              <a:gd name="connsiteY169" fmla="*/ 1941219 h 2083506"/>
              <a:gd name="connsiteX170" fmla="*/ 4077778 w 12191999"/>
              <a:gd name="connsiteY170" fmla="*/ 1940145 h 2083506"/>
              <a:gd name="connsiteX171" fmla="*/ 4062936 w 12191999"/>
              <a:gd name="connsiteY171" fmla="*/ 1934506 h 2083506"/>
              <a:gd name="connsiteX172" fmla="*/ 4012506 w 12191999"/>
              <a:gd name="connsiteY172" fmla="*/ 1935475 h 2083506"/>
              <a:gd name="connsiteX173" fmla="*/ 3965880 w 12191999"/>
              <a:gd name="connsiteY173" fmla="*/ 1925968 h 2083506"/>
              <a:gd name="connsiteX174" fmla="*/ 3765338 w 12191999"/>
              <a:gd name="connsiteY174" fmla="*/ 1906649 h 2083506"/>
              <a:gd name="connsiteX175" fmla="*/ 3749493 w 12191999"/>
              <a:gd name="connsiteY175" fmla="*/ 1893071 h 2083506"/>
              <a:gd name="connsiteX176" fmla="*/ 3672704 w 12191999"/>
              <a:gd name="connsiteY176" fmla="*/ 1881383 h 2083506"/>
              <a:gd name="connsiteX177" fmla="*/ 3530082 w 12191999"/>
              <a:gd name="connsiteY177" fmla="*/ 1883187 h 2083506"/>
              <a:gd name="connsiteX178" fmla="*/ 3387664 w 12191999"/>
              <a:gd name="connsiteY178" fmla="*/ 1862579 h 2083506"/>
              <a:gd name="connsiteX179" fmla="*/ 3371681 w 12191999"/>
              <a:gd name="connsiteY179" fmla="*/ 1865293 h 2083506"/>
              <a:gd name="connsiteX180" fmla="*/ 3355305 w 12191999"/>
              <a:gd name="connsiteY180" fmla="*/ 1865842 h 2083506"/>
              <a:gd name="connsiteX181" fmla="*/ 3353790 w 12191999"/>
              <a:gd name="connsiteY181" fmla="*/ 1865158 h 2083506"/>
              <a:gd name="connsiteX182" fmla="*/ 3336210 w 12191999"/>
              <a:gd name="connsiteY182" fmla="*/ 1863564 h 2083506"/>
              <a:gd name="connsiteX183" fmla="*/ 3331381 w 12191999"/>
              <a:gd name="connsiteY183" fmla="*/ 1864716 h 2083506"/>
              <a:gd name="connsiteX184" fmla="*/ 3319012 w 12191999"/>
              <a:gd name="connsiteY184" fmla="*/ 1864093 h 2083506"/>
              <a:gd name="connsiteX185" fmla="*/ 3293818 w 12191999"/>
              <a:gd name="connsiteY185" fmla="*/ 1864135 h 2083506"/>
              <a:gd name="connsiteX186" fmla="*/ 3289881 w 12191999"/>
              <a:gd name="connsiteY186" fmla="*/ 1862954 h 2083506"/>
              <a:gd name="connsiteX187" fmla="*/ 3253090 w 12191999"/>
              <a:gd name="connsiteY187" fmla="*/ 1861164 h 2083506"/>
              <a:gd name="connsiteX188" fmla="*/ 3252949 w 12191999"/>
              <a:gd name="connsiteY188" fmla="*/ 1860574 h 2083506"/>
              <a:gd name="connsiteX189" fmla="*/ 3244187 w 12191999"/>
              <a:gd name="connsiteY189" fmla="*/ 1857604 h 2083506"/>
              <a:gd name="connsiteX190" fmla="*/ 3246570 w 12191999"/>
              <a:gd name="connsiteY190" fmla="*/ 1852946 h 2083506"/>
              <a:gd name="connsiteX191" fmla="*/ 3237810 w 12191999"/>
              <a:gd name="connsiteY191" fmla="*/ 1853064 h 2083506"/>
              <a:gd name="connsiteX192" fmla="*/ 3230822 w 12191999"/>
              <a:gd name="connsiteY192" fmla="*/ 1855474 h 2083506"/>
              <a:gd name="connsiteX193" fmla="*/ 3136549 w 12191999"/>
              <a:gd name="connsiteY193" fmla="*/ 1874037 h 2083506"/>
              <a:gd name="connsiteX194" fmla="*/ 2845754 w 12191999"/>
              <a:gd name="connsiteY194" fmla="*/ 1910932 h 2083506"/>
              <a:gd name="connsiteX195" fmla="*/ 2786878 w 12191999"/>
              <a:gd name="connsiteY195" fmla="*/ 1917162 h 2083506"/>
              <a:gd name="connsiteX196" fmla="*/ 2725298 w 12191999"/>
              <a:gd name="connsiteY196" fmla="*/ 1912340 h 2083506"/>
              <a:gd name="connsiteX197" fmla="*/ 2697754 w 12191999"/>
              <a:gd name="connsiteY197" fmla="*/ 1914863 h 2083506"/>
              <a:gd name="connsiteX198" fmla="*/ 2568063 w 12191999"/>
              <a:gd name="connsiteY198" fmla="*/ 1936283 h 2083506"/>
              <a:gd name="connsiteX199" fmla="*/ 2489784 w 12191999"/>
              <a:gd name="connsiteY199" fmla="*/ 1943720 h 2083506"/>
              <a:gd name="connsiteX200" fmla="*/ 2458978 w 12191999"/>
              <a:gd name="connsiteY200" fmla="*/ 1938095 h 2083506"/>
              <a:gd name="connsiteX201" fmla="*/ 2318712 w 12191999"/>
              <a:gd name="connsiteY201" fmla="*/ 1934474 h 2083506"/>
              <a:gd name="connsiteX202" fmla="*/ 2268709 w 12191999"/>
              <a:gd name="connsiteY202" fmla="*/ 1940521 h 2083506"/>
              <a:gd name="connsiteX203" fmla="*/ 2264080 w 12191999"/>
              <a:gd name="connsiteY203" fmla="*/ 1941232 h 2083506"/>
              <a:gd name="connsiteX204" fmla="*/ 2254684 w 12191999"/>
              <a:gd name="connsiteY204" fmla="*/ 1943524 h 2083506"/>
              <a:gd name="connsiteX205" fmla="*/ 2252523 w 12191999"/>
              <a:gd name="connsiteY205" fmla="*/ 1943004 h 2083506"/>
              <a:gd name="connsiteX206" fmla="*/ 2173350 w 12191999"/>
              <a:gd name="connsiteY206" fmla="*/ 1929202 h 2083506"/>
              <a:gd name="connsiteX207" fmla="*/ 2155266 w 12191999"/>
              <a:gd name="connsiteY207" fmla="*/ 1920267 h 2083506"/>
              <a:gd name="connsiteX208" fmla="*/ 2091013 w 12191999"/>
              <a:gd name="connsiteY208" fmla="*/ 1914631 h 2083506"/>
              <a:gd name="connsiteX209" fmla="*/ 2030712 w 12191999"/>
              <a:gd name="connsiteY209" fmla="*/ 1897690 h 2083506"/>
              <a:gd name="connsiteX210" fmla="*/ 1908838 w 12191999"/>
              <a:gd name="connsiteY210" fmla="*/ 1892222 h 2083506"/>
              <a:gd name="connsiteX211" fmla="*/ 1877796 w 12191999"/>
              <a:gd name="connsiteY211" fmla="*/ 1883887 h 2083506"/>
              <a:gd name="connsiteX212" fmla="*/ 1875824 w 12191999"/>
              <a:gd name="connsiteY212" fmla="*/ 1879265 h 2083506"/>
              <a:gd name="connsiteX213" fmla="*/ 1823048 w 12191999"/>
              <a:gd name="connsiteY213" fmla="*/ 1881064 h 2083506"/>
              <a:gd name="connsiteX214" fmla="*/ 1765736 w 12191999"/>
              <a:gd name="connsiteY214" fmla="*/ 1856578 h 2083506"/>
              <a:gd name="connsiteX215" fmla="*/ 1725669 w 12191999"/>
              <a:gd name="connsiteY215" fmla="*/ 1833744 h 2083506"/>
              <a:gd name="connsiteX216" fmla="*/ 1725216 w 12191999"/>
              <a:gd name="connsiteY216" fmla="*/ 1829447 h 2083506"/>
              <a:gd name="connsiteX217" fmla="*/ 1721485 w 12191999"/>
              <a:gd name="connsiteY217" fmla="*/ 1828960 h 2083506"/>
              <a:gd name="connsiteX218" fmla="*/ 1717786 w 12191999"/>
              <a:gd name="connsiteY218" fmla="*/ 1832224 h 2083506"/>
              <a:gd name="connsiteX219" fmla="*/ 1689907 w 12191999"/>
              <a:gd name="connsiteY219" fmla="*/ 1825425 h 2083506"/>
              <a:gd name="connsiteX220" fmla="*/ 1688093 w 12191999"/>
              <a:gd name="connsiteY220" fmla="*/ 1817391 h 2083506"/>
              <a:gd name="connsiteX221" fmla="*/ 1496789 w 12191999"/>
              <a:gd name="connsiteY221" fmla="*/ 1805297 h 2083506"/>
              <a:gd name="connsiteX222" fmla="*/ 1392839 w 12191999"/>
              <a:gd name="connsiteY222" fmla="*/ 1758649 h 2083506"/>
              <a:gd name="connsiteX223" fmla="*/ 1360872 w 12191999"/>
              <a:gd name="connsiteY223" fmla="*/ 1752441 h 2083506"/>
              <a:gd name="connsiteX224" fmla="*/ 1313885 w 12191999"/>
              <a:gd name="connsiteY224" fmla="*/ 1731785 h 2083506"/>
              <a:gd name="connsiteX225" fmla="*/ 1247665 w 12191999"/>
              <a:gd name="connsiteY225" fmla="*/ 1727765 h 2083506"/>
              <a:gd name="connsiteX226" fmla="*/ 1196850 w 12191999"/>
              <a:gd name="connsiteY226" fmla="*/ 1729622 h 2083506"/>
              <a:gd name="connsiteX227" fmla="*/ 1168728 w 12191999"/>
              <a:gd name="connsiteY227" fmla="*/ 1728550 h 2083506"/>
              <a:gd name="connsiteX228" fmla="*/ 1096918 w 12191999"/>
              <a:gd name="connsiteY228" fmla="*/ 1721485 h 2083506"/>
              <a:gd name="connsiteX229" fmla="*/ 1094082 w 12191999"/>
              <a:gd name="connsiteY229" fmla="*/ 1720113 h 2083506"/>
              <a:gd name="connsiteX230" fmla="*/ 1040782 w 12191999"/>
              <a:gd name="connsiteY230" fmla="*/ 1721762 h 2083506"/>
              <a:gd name="connsiteX231" fmla="*/ 955980 w 12191999"/>
              <a:gd name="connsiteY231" fmla="*/ 1719289 h 2083506"/>
              <a:gd name="connsiteX232" fmla="*/ 926108 w 12191999"/>
              <a:gd name="connsiteY232" fmla="*/ 1715917 h 2083506"/>
              <a:gd name="connsiteX233" fmla="*/ 876049 w 12191999"/>
              <a:gd name="connsiteY233" fmla="*/ 1710422 h 2083506"/>
              <a:gd name="connsiteX234" fmla="*/ 839194 w 12191999"/>
              <a:gd name="connsiteY234" fmla="*/ 1700176 h 2083506"/>
              <a:gd name="connsiteX235" fmla="*/ 797112 w 12191999"/>
              <a:gd name="connsiteY235" fmla="*/ 1698014 h 2083506"/>
              <a:gd name="connsiteX236" fmla="*/ 786610 w 12191999"/>
              <a:gd name="connsiteY236" fmla="*/ 1705455 h 2083506"/>
              <a:gd name="connsiteX237" fmla="*/ 741833 w 12191999"/>
              <a:gd name="connsiteY237" fmla="*/ 1700566 h 2083506"/>
              <a:gd name="connsiteX238" fmla="*/ 673985 w 12191999"/>
              <a:gd name="connsiteY238" fmla="*/ 1692278 h 2083506"/>
              <a:gd name="connsiteX239" fmla="*/ 634665 w 12191999"/>
              <a:gd name="connsiteY239" fmla="*/ 1689550 h 2083506"/>
              <a:gd name="connsiteX240" fmla="*/ 527471 w 12191999"/>
              <a:gd name="connsiteY240" fmla="*/ 1679869 h 2083506"/>
              <a:gd name="connsiteX241" fmla="*/ 420260 w 12191999"/>
              <a:gd name="connsiteY241" fmla="*/ 1668475 h 2083506"/>
              <a:gd name="connsiteX242" fmla="*/ 357630 w 12191999"/>
              <a:gd name="connsiteY242" fmla="*/ 1652142 h 2083506"/>
              <a:gd name="connsiteX243" fmla="*/ 269407 w 12191999"/>
              <a:gd name="connsiteY243" fmla="*/ 1643812 h 2083506"/>
              <a:gd name="connsiteX244" fmla="*/ 254769 w 12191999"/>
              <a:gd name="connsiteY244" fmla="*/ 1641013 h 2083506"/>
              <a:gd name="connsiteX245" fmla="*/ 150763 w 12191999"/>
              <a:gd name="connsiteY245" fmla="*/ 1628143 h 2083506"/>
              <a:gd name="connsiteX246" fmla="*/ 29133 w 12191999"/>
              <a:gd name="connsiteY246" fmla="*/ 1626172 h 2083506"/>
              <a:gd name="connsiteX247" fmla="*/ 0 w 12191999"/>
              <a:gd name="connsiteY247" fmla="*/ 1619589 h 2083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Lst>
            <a:rect l="l" t="t" r="r" b="b"/>
            <a:pathLst>
              <a:path w="12191999" h="2083506">
                <a:moveTo>
                  <a:pt x="0" y="0"/>
                </a:moveTo>
                <a:lnTo>
                  <a:pt x="9429748" y="0"/>
                </a:lnTo>
                <a:lnTo>
                  <a:pt x="9429748" y="1"/>
                </a:lnTo>
                <a:lnTo>
                  <a:pt x="12191999" y="1"/>
                </a:lnTo>
                <a:lnTo>
                  <a:pt x="12191999" y="1164372"/>
                </a:lnTo>
                <a:lnTo>
                  <a:pt x="12147852" y="1163783"/>
                </a:lnTo>
                <a:cubicBezTo>
                  <a:pt x="12063101" y="1189107"/>
                  <a:pt x="12045020" y="1156925"/>
                  <a:pt x="11993604" y="1153496"/>
                </a:cubicBezTo>
                <a:cubicBezTo>
                  <a:pt x="11954216" y="1165241"/>
                  <a:pt x="11911195" y="1167350"/>
                  <a:pt x="11865319" y="1176624"/>
                </a:cubicBezTo>
                <a:cubicBezTo>
                  <a:pt x="11822513" y="1184682"/>
                  <a:pt x="11766915" y="1201558"/>
                  <a:pt x="11718353" y="1209136"/>
                </a:cubicBezTo>
                <a:cubicBezTo>
                  <a:pt x="11675379" y="1217463"/>
                  <a:pt x="11638007" y="1216639"/>
                  <a:pt x="11609067" y="1218512"/>
                </a:cubicBezTo>
                <a:cubicBezTo>
                  <a:pt x="11597582" y="1221322"/>
                  <a:pt x="11554280" y="1243577"/>
                  <a:pt x="11545958" y="1240430"/>
                </a:cubicBezTo>
                <a:lnTo>
                  <a:pt x="11445770" y="1225780"/>
                </a:lnTo>
                <a:cubicBezTo>
                  <a:pt x="11425543" y="1230782"/>
                  <a:pt x="11413740" y="1222096"/>
                  <a:pt x="11398842" y="1227250"/>
                </a:cubicBezTo>
                <a:cubicBezTo>
                  <a:pt x="11367060" y="1233093"/>
                  <a:pt x="11269285" y="1263712"/>
                  <a:pt x="11240093" y="1266797"/>
                </a:cubicBezTo>
                <a:cubicBezTo>
                  <a:pt x="11197297" y="1273685"/>
                  <a:pt x="11181311" y="1272682"/>
                  <a:pt x="11141364" y="1288059"/>
                </a:cubicBezTo>
                <a:cubicBezTo>
                  <a:pt x="11099891" y="1305386"/>
                  <a:pt x="11051533" y="1319157"/>
                  <a:pt x="11015396" y="1353104"/>
                </a:cubicBezTo>
                <a:cubicBezTo>
                  <a:pt x="11009424" y="1362217"/>
                  <a:pt x="10992328" y="1361966"/>
                  <a:pt x="10973905" y="1365109"/>
                </a:cubicBezTo>
                <a:cubicBezTo>
                  <a:pt x="10955482" y="1368254"/>
                  <a:pt x="10907369" y="1372817"/>
                  <a:pt x="10904858" y="1371966"/>
                </a:cubicBezTo>
                <a:cubicBezTo>
                  <a:pt x="10880521" y="1379494"/>
                  <a:pt x="10873670" y="1399734"/>
                  <a:pt x="10827883" y="1410270"/>
                </a:cubicBezTo>
                <a:cubicBezTo>
                  <a:pt x="10790248" y="1415655"/>
                  <a:pt x="10724899" y="1420726"/>
                  <a:pt x="10690996" y="1426394"/>
                </a:cubicBezTo>
                <a:cubicBezTo>
                  <a:pt x="10676463" y="1423331"/>
                  <a:pt x="10634514" y="1436908"/>
                  <a:pt x="10624461" y="1444283"/>
                </a:cubicBezTo>
                <a:cubicBezTo>
                  <a:pt x="10601952" y="1468442"/>
                  <a:pt x="10536224" y="1460228"/>
                  <a:pt x="10517208" y="1478947"/>
                </a:cubicBezTo>
                <a:cubicBezTo>
                  <a:pt x="10509508" y="1482271"/>
                  <a:pt x="10505833" y="1468818"/>
                  <a:pt x="10497937" y="1469831"/>
                </a:cubicBezTo>
                <a:lnTo>
                  <a:pt x="10471201" y="1486037"/>
                </a:lnTo>
                <a:lnTo>
                  <a:pt x="10448263" y="1478223"/>
                </a:lnTo>
                <a:lnTo>
                  <a:pt x="10388089" y="1507175"/>
                </a:lnTo>
                <a:cubicBezTo>
                  <a:pt x="10350285" y="1513081"/>
                  <a:pt x="10383281" y="1526586"/>
                  <a:pt x="10333720" y="1515848"/>
                </a:cubicBezTo>
                <a:cubicBezTo>
                  <a:pt x="10286428" y="1526223"/>
                  <a:pt x="10174884" y="1550019"/>
                  <a:pt x="10104338" y="1569424"/>
                </a:cubicBezTo>
                <a:cubicBezTo>
                  <a:pt x="10066963" y="1581564"/>
                  <a:pt x="9967395" y="1605712"/>
                  <a:pt x="9910445" y="1632275"/>
                </a:cubicBezTo>
                <a:cubicBezTo>
                  <a:pt x="9856131" y="1644130"/>
                  <a:pt x="9831118" y="1689967"/>
                  <a:pt x="9770872" y="1688088"/>
                </a:cubicBezTo>
                <a:cubicBezTo>
                  <a:pt x="9769882" y="1691843"/>
                  <a:pt x="9737016" y="1697044"/>
                  <a:pt x="9733849" y="1700034"/>
                </a:cubicBezTo>
                <a:lnTo>
                  <a:pt x="9703714" y="1730093"/>
                </a:lnTo>
                <a:lnTo>
                  <a:pt x="9698351" y="1730377"/>
                </a:lnTo>
                <a:lnTo>
                  <a:pt x="9632895" y="1736363"/>
                </a:lnTo>
                <a:lnTo>
                  <a:pt x="9569107" y="1741010"/>
                </a:lnTo>
                <a:cubicBezTo>
                  <a:pt x="9558961" y="1745882"/>
                  <a:pt x="9548028" y="1750646"/>
                  <a:pt x="9536451" y="1755120"/>
                </a:cubicBezTo>
                <a:lnTo>
                  <a:pt x="9529385" y="1757515"/>
                </a:lnTo>
                <a:lnTo>
                  <a:pt x="9498527" y="1753117"/>
                </a:lnTo>
                <a:lnTo>
                  <a:pt x="9436642" y="1755478"/>
                </a:lnTo>
                <a:lnTo>
                  <a:pt x="9429748" y="1756317"/>
                </a:lnTo>
                <a:lnTo>
                  <a:pt x="9429748" y="1768745"/>
                </a:lnTo>
                <a:lnTo>
                  <a:pt x="9425802" y="1769273"/>
                </a:lnTo>
                <a:cubicBezTo>
                  <a:pt x="9390751" y="1773262"/>
                  <a:pt x="9371406" y="1773457"/>
                  <a:pt x="9349763" y="1776107"/>
                </a:cubicBezTo>
                <a:cubicBezTo>
                  <a:pt x="9314721" y="1782260"/>
                  <a:pt x="9277650" y="1796217"/>
                  <a:pt x="9256503" y="1800699"/>
                </a:cubicBezTo>
                <a:lnTo>
                  <a:pt x="9222873" y="1803003"/>
                </a:lnTo>
                <a:lnTo>
                  <a:pt x="9224095" y="1807355"/>
                </a:lnTo>
                <a:lnTo>
                  <a:pt x="9211603" y="1807675"/>
                </a:lnTo>
                <a:lnTo>
                  <a:pt x="9183719" y="1807781"/>
                </a:lnTo>
                <a:cubicBezTo>
                  <a:pt x="9166319" y="1808439"/>
                  <a:pt x="9117935" y="1807396"/>
                  <a:pt x="9100221" y="1808989"/>
                </a:cubicBezTo>
                <a:cubicBezTo>
                  <a:pt x="9095111" y="1813630"/>
                  <a:pt x="9087224" y="1816160"/>
                  <a:pt x="9077439" y="1817333"/>
                </a:cubicBezTo>
                <a:lnTo>
                  <a:pt x="9055889" y="1817464"/>
                </a:lnTo>
                <a:lnTo>
                  <a:pt x="8930912" y="1828648"/>
                </a:lnTo>
                <a:lnTo>
                  <a:pt x="8913729" y="1829483"/>
                </a:lnTo>
                <a:lnTo>
                  <a:pt x="8904423" y="1833234"/>
                </a:lnTo>
                <a:cubicBezTo>
                  <a:pt x="8897319" y="1833982"/>
                  <a:pt x="8876911" y="1833498"/>
                  <a:pt x="8871099" y="1833979"/>
                </a:cubicBezTo>
                <a:lnTo>
                  <a:pt x="8869557" y="1836113"/>
                </a:lnTo>
                <a:cubicBezTo>
                  <a:pt x="8851043" y="1839524"/>
                  <a:pt x="8781405" y="1850882"/>
                  <a:pt x="8760021" y="1854442"/>
                </a:cubicBezTo>
                <a:cubicBezTo>
                  <a:pt x="8755749" y="1851161"/>
                  <a:pt x="8746183" y="1856343"/>
                  <a:pt x="8741254" y="1857469"/>
                </a:cubicBezTo>
                <a:cubicBezTo>
                  <a:pt x="8740491" y="1855259"/>
                  <a:pt x="8728559" y="1854585"/>
                  <a:pt x="8725039" y="1856552"/>
                </a:cubicBezTo>
                <a:cubicBezTo>
                  <a:pt x="8641157" y="1867333"/>
                  <a:pt x="8683145" y="1845054"/>
                  <a:pt x="8635265" y="1859168"/>
                </a:cubicBezTo>
                <a:cubicBezTo>
                  <a:pt x="8626795" y="1860103"/>
                  <a:pt x="8619931" y="1859212"/>
                  <a:pt x="8613911" y="1857561"/>
                </a:cubicBezTo>
                <a:lnTo>
                  <a:pt x="8604931" y="1854170"/>
                </a:lnTo>
                <a:lnTo>
                  <a:pt x="8570171" y="1860579"/>
                </a:lnTo>
                <a:cubicBezTo>
                  <a:pt x="8553049" y="1862813"/>
                  <a:pt x="8535028" y="1864294"/>
                  <a:pt x="8516537" y="1864971"/>
                </a:cubicBezTo>
                <a:cubicBezTo>
                  <a:pt x="8512388" y="1860455"/>
                  <a:pt x="8497874" y="1866870"/>
                  <a:pt x="8491046" y="1868141"/>
                </a:cubicBezTo>
                <a:cubicBezTo>
                  <a:pt x="8490975" y="1865191"/>
                  <a:pt x="8475847" y="1863778"/>
                  <a:pt x="8470478" y="1866216"/>
                </a:cubicBezTo>
                <a:cubicBezTo>
                  <a:pt x="8357654" y="1876758"/>
                  <a:pt x="8421139" y="1849210"/>
                  <a:pt x="8353433" y="1865729"/>
                </a:cubicBezTo>
                <a:lnTo>
                  <a:pt x="8347675" y="1865075"/>
                </a:lnTo>
                <a:lnTo>
                  <a:pt x="8343939" y="1865677"/>
                </a:lnTo>
                <a:cubicBezTo>
                  <a:pt x="8309852" y="1870841"/>
                  <a:pt x="8272587" y="1875809"/>
                  <a:pt x="8221566" y="1881148"/>
                </a:cubicBezTo>
                <a:cubicBezTo>
                  <a:pt x="8158043" y="1892960"/>
                  <a:pt x="8095547" y="1914042"/>
                  <a:pt x="8066095" y="1919902"/>
                </a:cubicBezTo>
                <a:cubicBezTo>
                  <a:pt x="8058949" y="1919234"/>
                  <a:pt x="8051921" y="1917862"/>
                  <a:pt x="8044849" y="1916308"/>
                </a:cubicBezTo>
                <a:lnTo>
                  <a:pt x="8041142" y="1915506"/>
                </a:lnTo>
                <a:lnTo>
                  <a:pt x="8022159" y="1911521"/>
                </a:lnTo>
                <a:lnTo>
                  <a:pt x="7944932" y="1917265"/>
                </a:lnTo>
                <a:lnTo>
                  <a:pt x="7879011" y="1928570"/>
                </a:lnTo>
                <a:lnTo>
                  <a:pt x="7865529" y="1934399"/>
                </a:lnTo>
                <a:lnTo>
                  <a:pt x="7774801" y="1947969"/>
                </a:lnTo>
                <a:lnTo>
                  <a:pt x="7748398" y="1955982"/>
                </a:lnTo>
                <a:lnTo>
                  <a:pt x="7740684" y="1955717"/>
                </a:lnTo>
                <a:cubicBezTo>
                  <a:pt x="7728362" y="1958584"/>
                  <a:pt x="7714099" y="1968442"/>
                  <a:pt x="7712976" y="1960442"/>
                </a:cubicBezTo>
                <a:lnTo>
                  <a:pt x="7699956" y="1966104"/>
                </a:lnTo>
                <a:lnTo>
                  <a:pt x="7684158" y="1962927"/>
                </a:lnTo>
                <a:cubicBezTo>
                  <a:pt x="7674684" y="1962643"/>
                  <a:pt x="7652105" y="1963177"/>
                  <a:pt x="7643109" y="1964400"/>
                </a:cubicBezTo>
                <a:lnTo>
                  <a:pt x="7630180" y="1970266"/>
                </a:lnTo>
                <a:lnTo>
                  <a:pt x="7609131" y="1971774"/>
                </a:lnTo>
                <a:cubicBezTo>
                  <a:pt x="7596694" y="1971644"/>
                  <a:pt x="7570258" y="1969757"/>
                  <a:pt x="7555555" y="1969491"/>
                </a:cubicBezTo>
                <a:cubicBezTo>
                  <a:pt x="7541460" y="1966540"/>
                  <a:pt x="7530571" y="1964848"/>
                  <a:pt x="7520919" y="1970177"/>
                </a:cubicBezTo>
                <a:cubicBezTo>
                  <a:pt x="7500295" y="1966884"/>
                  <a:pt x="7480780" y="1949401"/>
                  <a:pt x="7456258" y="1960468"/>
                </a:cubicBezTo>
                <a:cubicBezTo>
                  <a:pt x="7434946" y="1957506"/>
                  <a:pt x="7435772" y="1952500"/>
                  <a:pt x="7393047" y="1952408"/>
                </a:cubicBezTo>
                <a:cubicBezTo>
                  <a:pt x="7356520" y="1952860"/>
                  <a:pt x="7236307" y="1958626"/>
                  <a:pt x="7199912" y="1959913"/>
                </a:cubicBezTo>
                <a:cubicBezTo>
                  <a:pt x="7176501" y="1959942"/>
                  <a:pt x="7160098" y="1958343"/>
                  <a:pt x="7146774" y="1956641"/>
                </a:cubicBezTo>
                <a:lnTo>
                  <a:pt x="7122244" y="1953891"/>
                </a:lnTo>
                <a:lnTo>
                  <a:pt x="7032241" y="1962723"/>
                </a:lnTo>
                <a:cubicBezTo>
                  <a:pt x="6997214" y="1965198"/>
                  <a:pt x="6963725" y="1968396"/>
                  <a:pt x="6941492" y="1976868"/>
                </a:cubicBezTo>
                <a:cubicBezTo>
                  <a:pt x="6947015" y="1970398"/>
                  <a:pt x="6923088" y="1965379"/>
                  <a:pt x="6906514" y="1968589"/>
                </a:cubicBezTo>
                <a:cubicBezTo>
                  <a:pt x="6925890" y="1943204"/>
                  <a:pt x="6840983" y="1991464"/>
                  <a:pt x="6826395" y="1974141"/>
                </a:cubicBezTo>
                <a:cubicBezTo>
                  <a:pt x="6825676" y="1990223"/>
                  <a:pt x="6751393" y="2017492"/>
                  <a:pt x="6716431" y="2004297"/>
                </a:cubicBezTo>
                <a:cubicBezTo>
                  <a:pt x="6663167" y="2007518"/>
                  <a:pt x="6625450" y="2020811"/>
                  <a:pt x="6569607" y="2015496"/>
                </a:cubicBezTo>
                <a:cubicBezTo>
                  <a:pt x="6567874" y="2017648"/>
                  <a:pt x="6565034" y="2019449"/>
                  <a:pt x="6561430" y="2020996"/>
                </a:cubicBezTo>
                <a:lnTo>
                  <a:pt x="6549371" y="2024747"/>
                </a:lnTo>
                <a:lnTo>
                  <a:pt x="6547040" y="2024474"/>
                </a:lnTo>
                <a:cubicBezTo>
                  <a:pt x="6537882" y="2024425"/>
                  <a:pt x="6533193" y="2025332"/>
                  <a:pt x="6530482" y="2026659"/>
                </a:cubicBezTo>
                <a:lnTo>
                  <a:pt x="6528565" y="2028600"/>
                </a:lnTo>
                <a:lnTo>
                  <a:pt x="6517741" y="2030558"/>
                </a:lnTo>
                <a:lnTo>
                  <a:pt x="6497855" y="2035650"/>
                </a:lnTo>
                <a:lnTo>
                  <a:pt x="6492785" y="2035444"/>
                </a:lnTo>
                <a:lnTo>
                  <a:pt x="6460692" y="2041321"/>
                </a:lnTo>
                <a:lnTo>
                  <a:pt x="6459609" y="2040851"/>
                </a:lnTo>
                <a:cubicBezTo>
                  <a:pt x="6456451" y="2039933"/>
                  <a:pt x="6452734" y="2039508"/>
                  <a:pt x="6447765" y="2040102"/>
                </a:cubicBezTo>
                <a:cubicBezTo>
                  <a:pt x="6446007" y="2031126"/>
                  <a:pt x="6441093" y="2037380"/>
                  <a:pt x="6426590" y="2039928"/>
                </a:cubicBezTo>
                <a:cubicBezTo>
                  <a:pt x="6423606" y="2033241"/>
                  <a:pt x="6413230" y="2032925"/>
                  <a:pt x="6401693" y="2033537"/>
                </a:cubicBezTo>
                <a:lnTo>
                  <a:pt x="6387141" y="2033161"/>
                </a:lnTo>
                <a:lnTo>
                  <a:pt x="6357846" y="2036782"/>
                </a:lnTo>
                <a:lnTo>
                  <a:pt x="6342914" y="2037585"/>
                </a:lnTo>
                <a:lnTo>
                  <a:pt x="6336300" y="2038781"/>
                </a:lnTo>
                <a:lnTo>
                  <a:pt x="6317178" y="2038968"/>
                </a:lnTo>
                <a:lnTo>
                  <a:pt x="6161427" y="2047338"/>
                </a:lnTo>
                <a:cubicBezTo>
                  <a:pt x="6147824" y="2057658"/>
                  <a:pt x="6118908" y="2077615"/>
                  <a:pt x="6097339" y="2082438"/>
                </a:cubicBezTo>
                <a:cubicBezTo>
                  <a:pt x="6090149" y="2084046"/>
                  <a:pt x="6083776" y="2083972"/>
                  <a:pt x="6079059" y="2081299"/>
                </a:cubicBezTo>
                <a:cubicBezTo>
                  <a:pt x="6063900" y="2082334"/>
                  <a:pt x="6011621" y="2084537"/>
                  <a:pt x="5998439" y="2070958"/>
                </a:cubicBezTo>
                <a:cubicBezTo>
                  <a:pt x="5976443" y="2071759"/>
                  <a:pt x="5925514" y="2069780"/>
                  <a:pt x="5904290" y="2070255"/>
                </a:cubicBezTo>
                <a:cubicBezTo>
                  <a:pt x="5871515" y="2066244"/>
                  <a:pt x="5843986" y="2088249"/>
                  <a:pt x="5814867" y="2079032"/>
                </a:cubicBezTo>
                <a:cubicBezTo>
                  <a:pt x="5792003" y="2070559"/>
                  <a:pt x="5750009" y="2076273"/>
                  <a:pt x="5725743" y="2070558"/>
                </a:cubicBezTo>
                <a:cubicBezTo>
                  <a:pt x="5716432" y="2058355"/>
                  <a:pt x="5667424" y="2047322"/>
                  <a:pt x="5650546" y="2052412"/>
                </a:cubicBezTo>
                <a:cubicBezTo>
                  <a:pt x="5614627" y="2046084"/>
                  <a:pt x="5608108" y="2028306"/>
                  <a:pt x="5581284" y="2023175"/>
                </a:cubicBezTo>
                <a:lnTo>
                  <a:pt x="5572593" y="2018391"/>
                </a:lnTo>
                <a:lnTo>
                  <a:pt x="5548580" y="2016951"/>
                </a:lnTo>
                <a:cubicBezTo>
                  <a:pt x="5523726" y="2017783"/>
                  <a:pt x="5498337" y="2019663"/>
                  <a:pt x="5471173" y="2018786"/>
                </a:cubicBezTo>
                <a:cubicBezTo>
                  <a:pt x="5447687" y="2003020"/>
                  <a:pt x="5353807" y="2022324"/>
                  <a:pt x="5340320" y="2037611"/>
                </a:cubicBezTo>
                <a:cubicBezTo>
                  <a:pt x="5340015" y="2024215"/>
                  <a:pt x="5271937" y="2042455"/>
                  <a:pt x="5254376" y="2042928"/>
                </a:cubicBezTo>
                <a:cubicBezTo>
                  <a:pt x="5248522" y="2043086"/>
                  <a:pt x="5248281" y="2041270"/>
                  <a:pt x="5258035" y="2035649"/>
                </a:cubicBezTo>
                <a:cubicBezTo>
                  <a:pt x="5239374" y="2037214"/>
                  <a:pt x="5220112" y="2030252"/>
                  <a:pt x="5230622" y="2024576"/>
                </a:cubicBezTo>
                <a:cubicBezTo>
                  <a:pt x="5173932" y="2036724"/>
                  <a:pt x="5090262" y="2024645"/>
                  <a:pt x="5026203" y="2030162"/>
                </a:cubicBezTo>
                <a:cubicBezTo>
                  <a:pt x="4991280" y="2016814"/>
                  <a:pt x="5010212" y="2029164"/>
                  <a:pt x="4973988" y="2026668"/>
                </a:cubicBezTo>
                <a:cubicBezTo>
                  <a:pt x="4983896" y="2038955"/>
                  <a:pt x="4930012" y="2019774"/>
                  <a:pt x="4928030" y="2033642"/>
                </a:cubicBezTo>
                <a:cubicBezTo>
                  <a:pt x="4921501" y="2032748"/>
                  <a:pt x="4915238" y="2031445"/>
                  <a:pt x="4908970" y="2030033"/>
                </a:cubicBezTo>
                <a:lnTo>
                  <a:pt x="4905679" y="2029300"/>
                </a:lnTo>
                <a:lnTo>
                  <a:pt x="4892525" y="2028768"/>
                </a:lnTo>
                <a:lnTo>
                  <a:pt x="4888818" y="2025619"/>
                </a:lnTo>
                <a:lnTo>
                  <a:pt x="4869018" y="2022668"/>
                </a:lnTo>
                <a:cubicBezTo>
                  <a:pt x="4861602" y="2022028"/>
                  <a:pt x="4853622" y="2021880"/>
                  <a:pt x="4844804" y="2022527"/>
                </a:cubicBezTo>
                <a:cubicBezTo>
                  <a:pt x="4823110" y="2028022"/>
                  <a:pt x="4789330" y="2021287"/>
                  <a:pt x="4758778" y="2021694"/>
                </a:cubicBezTo>
                <a:lnTo>
                  <a:pt x="4744748" y="2023396"/>
                </a:lnTo>
                <a:lnTo>
                  <a:pt x="4698956" y="2020558"/>
                </a:lnTo>
                <a:cubicBezTo>
                  <a:pt x="4685921" y="2020008"/>
                  <a:pt x="4672392" y="2019718"/>
                  <a:pt x="4658147" y="2019920"/>
                </a:cubicBezTo>
                <a:lnTo>
                  <a:pt x="4631706" y="2021274"/>
                </a:lnTo>
                <a:lnTo>
                  <a:pt x="4624776" y="2020152"/>
                </a:lnTo>
                <a:cubicBezTo>
                  <a:pt x="4612703" y="2020277"/>
                  <a:pt x="4596727" y="2024226"/>
                  <a:pt x="4598150" y="2019429"/>
                </a:cubicBezTo>
                <a:lnTo>
                  <a:pt x="4584588" y="2021092"/>
                </a:lnTo>
                <a:lnTo>
                  <a:pt x="4571203" y="2017263"/>
                </a:lnTo>
                <a:cubicBezTo>
                  <a:pt x="4569736" y="2016374"/>
                  <a:pt x="4568633" y="2015427"/>
                  <a:pt x="4567930" y="2014458"/>
                </a:cubicBezTo>
                <a:lnTo>
                  <a:pt x="4548984" y="2015717"/>
                </a:lnTo>
                <a:lnTo>
                  <a:pt x="4533451" y="2012976"/>
                </a:lnTo>
                <a:lnTo>
                  <a:pt x="4519910" y="2014768"/>
                </a:lnTo>
                <a:lnTo>
                  <a:pt x="4514290" y="2014364"/>
                </a:lnTo>
                <a:lnTo>
                  <a:pt x="4500320" y="2013007"/>
                </a:lnTo>
                <a:cubicBezTo>
                  <a:pt x="4493159" y="2012056"/>
                  <a:pt x="4485144" y="2010910"/>
                  <a:pt x="4476219" y="2009993"/>
                </a:cubicBezTo>
                <a:lnTo>
                  <a:pt x="4468701" y="2009574"/>
                </a:lnTo>
                <a:lnTo>
                  <a:pt x="4452333" y="2004964"/>
                </a:lnTo>
                <a:cubicBezTo>
                  <a:pt x="4440422" y="2001479"/>
                  <a:pt x="4431048" y="1999130"/>
                  <a:pt x="4420644" y="2001021"/>
                </a:cubicBezTo>
                <a:cubicBezTo>
                  <a:pt x="4402911" y="1996519"/>
                  <a:pt x="4390524" y="1983900"/>
                  <a:pt x="4364856" y="1987267"/>
                </a:cubicBezTo>
                <a:cubicBezTo>
                  <a:pt x="4372645" y="1981550"/>
                  <a:pt x="4336350" y="1986575"/>
                  <a:pt x="4332062" y="1980703"/>
                </a:cubicBezTo>
                <a:cubicBezTo>
                  <a:pt x="4330083" y="1975974"/>
                  <a:pt x="4318612" y="1976397"/>
                  <a:pt x="4309876" y="1974653"/>
                </a:cubicBezTo>
                <a:cubicBezTo>
                  <a:pt x="4303650" y="1969824"/>
                  <a:pt x="4259693" y="1965414"/>
                  <a:pt x="4244391" y="1966109"/>
                </a:cubicBezTo>
                <a:cubicBezTo>
                  <a:pt x="4201255" y="1970914"/>
                  <a:pt x="4166558" y="1951471"/>
                  <a:pt x="4132071" y="1954813"/>
                </a:cubicBezTo>
                <a:cubicBezTo>
                  <a:pt x="4123041" y="1954358"/>
                  <a:pt x="4115554" y="1953263"/>
                  <a:pt x="4109069" y="1951778"/>
                </a:cubicBezTo>
                <a:lnTo>
                  <a:pt x="4092908" y="1946662"/>
                </a:lnTo>
                <a:cubicBezTo>
                  <a:pt x="4092707" y="1945539"/>
                  <a:pt x="4092506" y="1944415"/>
                  <a:pt x="4092306" y="1943291"/>
                </a:cubicBezTo>
                <a:lnTo>
                  <a:pt x="4080234" y="1941219"/>
                </a:lnTo>
                <a:lnTo>
                  <a:pt x="4077778" y="1940145"/>
                </a:lnTo>
                <a:cubicBezTo>
                  <a:pt x="4073105" y="1938081"/>
                  <a:pt x="4068339" y="1936119"/>
                  <a:pt x="4062936" y="1934506"/>
                </a:cubicBezTo>
                <a:cubicBezTo>
                  <a:pt x="4048082" y="1947155"/>
                  <a:pt x="4014523" y="1922869"/>
                  <a:pt x="4012506" y="1935475"/>
                </a:cubicBezTo>
                <a:cubicBezTo>
                  <a:pt x="3980228" y="1928812"/>
                  <a:pt x="3986775" y="1942559"/>
                  <a:pt x="3965880" y="1925968"/>
                </a:cubicBezTo>
                <a:cubicBezTo>
                  <a:pt x="3899515" y="1923414"/>
                  <a:pt x="3830855" y="1902158"/>
                  <a:pt x="3765338" y="1906649"/>
                </a:cubicBezTo>
                <a:cubicBezTo>
                  <a:pt x="3780686" y="1902635"/>
                  <a:pt x="3768784" y="1893856"/>
                  <a:pt x="3749493" y="1893071"/>
                </a:cubicBezTo>
                <a:cubicBezTo>
                  <a:pt x="3807776" y="1876857"/>
                  <a:pt x="3656400" y="1898030"/>
                  <a:pt x="3672704" y="1881383"/>
                </a:cubicBezTo>
                <a:cubicBezTo>
                  <a:pt x="3645532" y="1893973"/>
                  <a:pt x="3537791" y="1900656"/>
                  <a:pt x="3530082" y="1883187"/>
                </a:cubicBezTo>
                <a:cubicBezTo>
                  <a:pt x="3479808" y="1875044"/>
                  <a:pt x="3426017" y="1877998"/>
                  <a:pt x="3387664" y="1862579"/>
                </a:cubicBezTo>
                <a:cubicBezTo>
                  <a:pt x="3382649" y="1863935"/>
                  <a:pt x="3377277" y="1864791"/>
                  <a:pt x="3371681" y="1865293"/>
                </a:cubicBezTo>
                <a:lnTo>
                  <a:pt x="3355305" y="1865842"/>
                </a:lnTo>
                <a:lnTo>
                  <a:pt x="3353790" y="1865158"/>
                </a:lnTo>
                <a:cubicBezTo>
                  <a:pt x="3346144" y="1863282"/>
                  <a:pt x="3340687" y="1863057"/>
                  <a:pt x="3336210" y="1863564"/>
                </a:cubicBezTo>
                <a:lnTo>
                  <a:pt x="3331381" y="1864716"/>
                </a:lnTo>
                <a:lnTo>
                  <a:pt x="3319012" y="1864093"/>
                </a:lnTo>
                <a:lnTo>
                  <a:pt x="3293818" y="1864135"/>
                </a:lnTo>
                <a:lnTo>
                  <a:pt x="3289881" y="1862954"/>
                </a:lnTo>
                <a:lnTo>
                  <a:pt x="3253090" y="1861164"/>
                </a:lnTo>
                <a:cubicBezTo>
                  <a:pt x="3253042" y="1860968"/>
                  <a:pt x="3252996" y="1860771"/>
                  <a:pt x="3252949" y="1860574"/>
                </a:cubicBezTo>
                <a:cubicBezTo>
                  <a:pt x="3251799" y="1859213"/>
                  <a:pt x="3249368" y="1858131"/>
                  <a:pt x="3244187" y="1857604"/>
                </a:cubicBezTo>
                <a:cubicBezTo>
                  <a:pt x="3250860" y="1853873"/>
                  <a:pt x="3250577" y="1852999"/>
                  <a:pt x="3246570" y="1852946"/>
                </a:cubicBezTo>
                <a:lnTo>
                  <a:pt x="3237810" y="1853064"/>
                </a:lnTo>
                <a:lnTo>
                  <a:pt x="3230822" y="1855474"/>
                </a:lnTo>
                <a:cubicBezTo>
                  <a:pt x="3206812" y="1862286"/>
                  <a:pt x="3176733" y="1868865"/>
                  <a:pt x="3136549" y="1874037"/>
                </a:cubicBezTo>
                <a:cubicBezTo>
                  <a:pt x="3081163" y="1880168"/>
                  <a:pt x="2902557" y="1900580"/>
                  <a:pt x="2845754" y="1910932"/>
                </a:cubicBezTo>
                <a:cubicBezTo>
                  <a:pt x="2860822" y="1944376"/>
                  <a:pt x="2813389" y="1905358"/>
                  <a:pt x="2786878" y="1917162"/>
                </a:cubicBezTo>
                <a:cubicBezTo>
                  <a:pt x="2766803" y="1917398"/>
                  <a:pt x="2741628" y="1915886"/>
                  <a:pt x="2725298" y="1912340"/>
                </a:cubicBezTo>
                <a:cubicBezTo>
                  <a:pt x="2716680" y="1911427"/>
                  <a:pt x="2707572" y="1911972"/>
                  <a:pt x="2697754" y="1914863"/>
                </a:cubicBezTo>
                <a:cubicBezTo>
                  <a:pt x="2667185" y="1939014"/>
                  <a:pt x="2622149" y="1926211"/>
                  <a:pt x="2568063" y="1936283"/>
                </a:cubicBezTo>
                <a:cubicBezTo>
                  <a:pt x="2552625" y="1932001"/>
                  <a:pt x="2502682" y="1953378"/>
                  <a:pt x="2489784" y="1943720"/>
                </a:cubicBezTo>
                <a:cubicBezTo>
                  <a:pt x="2478524" y="1943155"/>
                  <a:pt x="2467418" y="1949411"/>
                  <a:pt x="2458978" y="1938095"/>
                </a:cubicBezTo>
                <a:cubicBezTo>
                  <a:pt x="2417552" y="1934639"/>
                  <a:pt x="2366376" y="1931293"/>
                  <a:pt x="2318712" y="1934474"/>
                </a:cubicBezTo>
                <a:cubicBezTo>
                  <a:pt x="2296029" y="1936526"/>
                  <a:pt x="2282069" y="1938434"/>
                  <a:pt x="2268709" y="1940521"/>
                </a:cubicBezTo>
                <a:lnTo>
                  <a:pt x="2264080" y="1941232"/>
                </a:lnTo>
                <a:lnTo>
                  <a:pt x="2254684" y="1943524"/>
                </a:lnTo>
                <a:lnTo>
                  <a:pt x="2252523" y="1943004"/>
                </a:lnTo>
                <a:lnTo>
                  <a:pt x="2173350" y="1929202"/>
                </a:lnTo>
                <a:lnTo>
                  <a:pt x="2155266" y="1920267"/>
                </a:lnTo>
                <a:lnTo>
                  <a:pt x="2091013" y="1914631"/>
                </a:lnTo>
                <a:cubicBezTo>
                  <a:pt x="2033357" y="1920614"/>
                  <a:pt x="2070513" y="1905065"/>
                  <a:pt x="2030712" y="1897690"/>
                </a:cubicBezTo>
                <a:cubicBezTo>
                  <a:pt x="1994539" y="1893055"/>
                  <a:pt x="1958569" y="1883188"/>
                  <a:pt x="1908838" y="1892222"/>
                </a:cubicBezTo>
                <a:cubicBezTo>
                  <a:pt x="1897236" y="1896147"/>
                  <a:pt x="1883338" y="1892415"/>
                  <a:pt x="1877796" y="1883887"/>
                </a:cubicBezTo>
                <a:cubicBezTo>
                  <a:pt x="1876842" y="1882419"/>
                  <a:pt x="1876177" y="1880863"/>
                  <a:pt x="1875824" y="1879265"/>
                </a:cubicBezTo>
                <a:cubicBezTo>
                  <a:pt x="1843474" y="1887199"/>
                  <a:pt x="1841511" y="1873818"/>
                  <a:pt x="1823048" y="1881064"/>
                </a:cubicBezTo>
                <a:cubicBezTo>
                  <a:pt x="1792640" y="1872164"/>
                  <a:pt x="1782358" y="1850450"/>
                  <a:pt x="1765736" y="1856578"/>
                </a:cubicBezTo>
                <a:cubicBezTo>
                  <a:pt x="1753024" y="1849107"/>
                  <a:pt x="1745932" y="1828316"/>
                  <a:pt x="1725669" y="1833744"/>
                </a:cubicBezTo>
                <a:cubicBezTo>
                  <a:pt x="1727428" y="1831405"/>
                  <a:pt x="1726953" y="1830157"/>
                  <a:pt x="1725216" y="1829447"/>
                </a:cubicBezTo>
                <a:lnTo>
                  <a:pt x="1721485" y="1828960"/>
                </a:lnTo>
                <a:lnTo>
                  <a:pt x="1717786" y="1832224"/>
                </a:lnTo>
                <a:cubicBezTo>
                  <a:pt x="1703445" y="1843277"/>
                  <a:pt x="1706547" y="1827935"/>
                  <a:pt x="1689907" y="1825425"/>
                </a:cubicBezTo>
                <a:cubicBezTo>
                  <a:pt x="1682338" y="1823445"/>
                  <a:pt x="1685181" y="1820226"/>
                  <a:pt x="1688093" y="1817391"/>
                </a:cubicBezTo>
                <a:lnTo>
                  <a:pt x="1496789" y="1805297"/>
                </a:lnTo>
                <a:cubicBezTo>
                  <a:pt x="1463551" y="1793913"/>
                  <a:pt x="1426345" y="1786892"/>
                  <a:pt x="1392839" y="1758649"/>
                </a:cubicBezTo>
                <a:cubicBezTo>
                  <a:pt x="1386461" y="1750573"/>
                  <a:pt x="1374031" y="1756918"/>
                  <a:pt x="1360872" y="1752441"/>
                </a:cubicBezTo>
                <a:cubicBezTo>
                  <a:pt x="1347711" y="1747963"/>
                  <a:pt x="1332751" y="1735898"/>
                  <a:pt x="1313885" y="1731785"/>
                </a:cubicBezTo>
                <a:cubicBezTo>
                  <a:pt x="1281989" y="1726305"/>
                  <a:pt x="1256405" y="1739744"/>
                  <a:pt x="1247665" y="1727765"/>
                </a:cubicBezTo>
                <a:cubicBezTo>
                  <a:pt x="1231363" y="1728538"/>
                  <a:pt x="1209120" y="1742556"/>
                  <a:pt x="1196850" y="1729622"/>
                </a:cubicBezTo>
                <a:cubicBezTo>
                  <a:pt x="1195195" y="1740224"/>
                  <a:pt x="1178147" y="1721561"/>
                  <a:pt x="1168728" y="1728550"/>
                </a:cubicBezTo>
                <a:cubicBezTo>
                  <a:pt x="1152073" y="1727193"/>
                  <a:pt x="1122804" y="1725926"/>
                  <a:pt x="1096918" y="1721485"/>
                </a:cubicBezTo>
                <a:lnTo>
                  <a:pt x="1094082" y="1720113"/>
                </a:lnTo>
                <a:lnTo>
                  <a:pt x="1040782" y="1721762"/>
                </a:lnTo>
                <a:cubicBezTo>
                  <a:pt x="987172" y="1722352"/>
                  <a:pt x="1023272" y="1708707"/>
                  <a:pt x="955980" y="1719289"/>
                </a:cubicBezTo>
                <a:cubicBezTo>
                  <a:pt x="948995" y="1714208"/>
                  <a:pt x="940521" y="1713816"/>
                  <a:pt x="926108" y="1715917"/>
                </a:cubicBezTo>
                <a:cubicBezTo>
                  <a:pt x="900077" y="1715834"/>
                  <a:pt x="902688" y="1703436"/>
                  <a:pt x="876049" y="1710422"/>
                </a:cubicBezTo>
                <a:cubicBezTo>
                  <a:pt x="881084" y="1703830"/>
                  <a:pt x="826830" y="1706893"/>
                  <a:pt x="839194" y="1700176"/>
                </a:cubicBezTo>
                <a:cubicBezTo>
                  <a:pt x="822548" y="1693764"/>
                  <a:pt x="813674" y="1703628"/>
                  <a:pt x="797112" y="1698014"/>
                </a:cubicBezTo>
                <a:cubicBezTo>
                  <a:pt x="778195" y="1696418"/>
                  <a:pt x="807647" y="1705364"/>
                  <a:pt x="786610" y="1705455"/>
                </a:cubicBezTo>
                <a:cubicBezTo>
                  <a:pt x="761170" y="1704357"/>
                  <a:pt x="760599" y="1716610"/>
                  <a:pt x="741833" y="1700566"/>
                </a:cubicBezTo>
                <a:lnTo>
                  <a:pt x="673985" y="1692278"/>
                </a:lnTo>
                <a:cubicBezTo>
                  <a:pt x="658515" y="1695829"/>
                  <a:pt x="646395" y="1693620"/>
                  <a:pt x="634665" y="1689550"/>
                </a:cubicBezTo>
                <a:cubicBezTo>
                  <a:pt x="599149" y="1689690"/>
                  <a:pt x="567176" y="1683160"/>
                  <a:pt x="527471" y="1679869"/>
                </a:cubicBezTo>
                <a:cubicBezTo>
                  <a:pt x="484099" y="1683240"/>
                  <a:pt x="462693" y="1671949"/>
                  <a:pt x="420260" y="1668475"/>
                </a:cubicBezTo>
                <a:cubicBezTo>
                  <a:pt x="377482" y="1677390"/>
                  <a:pt x="393500" y="1652730"/>
                  <a:pt x="357630" y="1652142"/>
                </a:cubicBezTo>
                <a:cubicBezTo>
                  <a:pt x="298692" y="1659518"/>
                  <a:pt x="359631" y="1643849"/>
                  <a:pt x="269407" y="1643812"/>
                </a:cubicBezTo>
                <a:cubicBezTo>
                  <a:pt x="264204" y="1645215"/>
                  <a:pt x="253436" y="1643159"/>
                  <a:pt x="254769" y="1641013"/>
                </a:cubicBezTo>
                <a:cubicBezTo>
                  <a:pt x="234996" y="1641090"/>
                  <a:pt x="179093" y="1626583"/>
                  <a:pt x="150763" y="1628143"/>
                </a:cubicBezTo>
                <a:cubicBezTo>
                  <a:pt x="96232" y="1619954"/>
                  <a:pt x="68845" y="1629422"/>
                  <a:pt x="29133" y="1626172"/>
                </a:cubicBezTo>
                <a:lnTo>
                  <a:pt x="0" y="1619589"/>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C4C16308-2D7D-EFE7-C1C5-B4079977CEDA}"/>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b="1" dirty="0"/>
              <a:t>S</a:t>
            </a:r>
            <a:r>
              <a:rPr lang="en-US" sz="3600" b="1" kern="1200" dirty="0">
                <a:solidFill>
                  <a:schemeClr val="tx1"/>
                </a:solidFill>
                <a:effectLst/>
                <a:latin typeface="+mj-lt"/>
                <a:ea typeface="+mj-ea"/>
                <a:cs typeface="+mj-cs"/>
              </a:rPr>
              <a:t>tructure of a neural-network algorithm</a:t>
            </a:r>
            <a:endParaRPr lang="en-US" sz="3600" b="1" kern="1200" dirty="0">
              <a:solidFill>
                <a:schemeClr val="tx1"/>
              </a:solidFill>
              <a:latin typeface="+mj-lt"/>
              <a:ea typeface="+mj-ea"/>
              <a:cs typeface="+mj-cs"/>
            </a:endParaRPr>
          </a:p>
        </p:txBody>
      </p:sp>
      <p:pic>
        <p:nvPicPr>
          <p:cNvPr id="5" name="Content Placeholder 4" descr="A diagram of a machine learning&#10;&#10;Description automatically generated">
            <a:extLst>
              <a:ext uri="{FF2B5EF4-FFF2-40B4-BE49-F238E27FC236}">
                <a16:creationId xmlns:a16="http://schemas.microsoft.com/office/drawing/2014/main" id="{4ACB36E8-D838-6FED-3ADA-9947AE9117EF}"/>
              </a:ext>
            </a:extLst>
          </p:cNvPr>
          <p:cNvPicPr>
            <a:picLocks noGrp="1" noChangeAspect="1"/>
          </p:cNvPicPr>
          <p:nvPr>
            <p:ph idx="1"/>
          </p:nvPr>
        </p:nvPicPr>
        <p:blipFill>
          <a:blip r:embed="rId2"/>
          <a:stretch>
            <a:fillRect/>
          </a:stretch>
        </p:blipFill>
        <p:spPr>
          <a:xfrm>
            <a:off x="1275635" y="2083506"/>
            <a:ext cx="10087690" cy="4519313"/>
          </a:xfrm>
          <a:prstGeom prst="rect">
            <a:avLst/>
          </a:prstGeom>
        </p:spPr>
      </p:pic>
      <p:sp>
        <p:nvSpPr>
          <p:cNvPr id="3" name="Footer Placeholder 2">
            <a:extLst>
              <a:ext uri="{FF2B5EF4-FFF2-40B4-BE49-F238E27FC236}">
                <a16:creationId xmlns:a16="http://schemas.microsoft.com/office/drawing/2014/main" id="{5F55548C-A638-CEEF-B025-77AEDED4F42A}"/>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9C1082E2-5CF5-F120-62F8-FE2D3E79F17E}"/>
              </a:ext>
            </a:extLst>
          </p:cNvPr>
          <p:cNvSpPr>
            <a:spLocks noGrp="1"/>
          </p:cNvSpPr>
          <p:nvPr>
            <p:ph type="sldNum" sz="quarter" idx="12"/>
          </p:nvPr>
        </p:nvSpPr>
        <p:spPr/>
        <p:txBody>
          <a:bodyPr/>
          <a:lstStyle/>
          <a:p>
            <a:fld id="{C0A394DB-CB9F-8E43-832A-0EBC97DA212A}" type="slidenum">
              <a:rPr lang="en-US" smtClean="0"/>
              <a:t>23</a:t>
            </a:fld>
            <a:endParaRPr lang="en-US"/>
          </a:p>
        </p:txBody>
      </p:sp>
    </p:spTree>
    <p:extLst>
      <p:ext uri="{BB962C8B-B14F-4D97-AF65-F5344CB8AC3E}">
        <p14:creationId xmlns:p14="http://schemas.microsoft.com/office/powerpoint/2010/main" val="20580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70C998-250B-1FB4-47EC-389E85FA5192}"/>
              </a:ext>
            </a:extLst>
          </p:cNvPr>
          <p:cNvSpPr>
            <a:spLocks noGrp="1"/>
          </p:cNvSpPr>
          <p:nvPr>
            <p:ph type="title"/>
          </p:nvPr>
        </p:nvSpPr>
        <p:spPr/>
        <p:txBody>
          <a:bodyPr/>
          <a:lstStyle/>
          <a:p>
            <a:r>
              <a:rPr lang="en-US" sz="4400" b="1"/>
              <a:t>S</a:t>
            </a:r>
            <a:r>
              <a:rPr lang="en-US" sz="4400" b="1" kern="1200">
                <a:solidFill>
                  <a:schemeClr val="tx1"/>
                </a:solidFill>
                <a:effectLst/>
                <a:latin typeface="+mj-lt"/>
                <a:ea typeface="+mj-ea"/>
                <a:cs typeface="+mj-cs"/>
              </a:rPr>
              <a:t>tructure of a neural-network algorithm</a:t>
            </a:r>
            <a:endParaRPr lang="en-US"/>
          </a:p>
        </p:txBody>
      </p:sp>
      <p:graphicFrame>
        <p:nvGraphicFramePr>
          <p:cNvPr id="11" name="Content Placeholder 2">
            <a:extLst>
              <a:ext uri="{FF2B5EF4-FFF2-40B4-BE49-F238E27FC236}">
                <a16:creationId xmlns:a16="http://schemas.microsoft.com/office/drawing/2014/main" id="{C5263841-43FA-9D07-0F20-B511E6660FDF}"/>
              </a:ext>
            </a:extLst>
          </p:cNvPr>
          <p:cNvGraphicFramePr>
            <a:graphicFrameLocks noGrp="1"/>
          </p:cNvGraphicFramePr>
          <p:nvPr>
            <p:ph idx="1"/>
            <p:extLst>
              <p:ext uri="{D42A27DB-BD31-4B8C-83A1-F6EECF244321}">
                <p14:modId xmlns:p14="http://schemas.microsoft.com/office/powerpoint/2010/main" val="1484700681"/>
              </p:ext>
            </p:extLst>
          </p:nvPr>
        </p:nvGraphicFramePr>
        <p:xfrm>
          <a:off x="838200" y="1825625"/>
          <a:ext cx="10515600" cy="466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0581C42-07D2-9D28-B3A8-DDDC079AD92C}"/>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BC76FD54-AE86-1FDE-A3B8-0551E05FEDB1}"/>
              </a:ext>
            </a:extLst>
          </p:cNvPr>
          <p:cNvSpPr>
            <a:spLocks noGrp="1"/>
          </p:cNvSpPr>
          <p:nvPr>
            <p:ph type="sldNum" sz="quarter" idx="12"/>
          </p:nvPr>
        </p:nvSpPr>
        <p:spPr/>
        <p:txBody>
          <a:bodyPr/>
          <a:lstStyle/>
          <a:p>
            <a:fld id="{C0A394DB-CB9F-8E43-832A-0EBC97DA212A}" type="slidenum">
              <a:rPr lang="en-US" smtClean="0"/>
              <a:t>24</a:t>
            </a:fld>
            <a:endParaRPr lang="en-US"/>
          </a:p>
        </p:txBody>
      </p:sp>
    </p:spTree>
    <p:extLst>
      <p:ext uri="{BB962C8B-B14F-4D97-AF65-F5344CB8AC3E}">
        <p14:creationId xmlns:p14="http://schemas.microsoft.com/office/powerpoint/2010/main" val="22750132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B0E3D-0C50-1E69-4F58-91A5E8B552E2}"/>
              </a:ext>
            </a:extLst>
          </p:cNvPr>
          <p:cNvSpPr>
            <a:spLocks noGrp="1"/>
          </p:cNvSpPr>
          <p:nvPr>
            <p:ph type="title"/>
          </p:nvPr>
        </p:nvSpPr>
        <p:spPr>
          <a:xfrm>
            <a:off x="838200" y="365125"/>
            <a:ext cx="10515600" cy="1325563"/>
          </a:xfrm>
        </p:spPr>
        <p:txBody>
          <a:bodyPr>
            <a:normAutofit/>
          </a:bodyPr>
          <a:lstStyle/>
          <a:p>
            <a:r>
              <a:rPr lang="en-US" sz="5400"/>
              <a:t>The Training process </a:t>
            </a:r>
          </a:p>
        </p:txBody>
      </p:sp>
      <p:sp>
        <p:nvSpPr>
          <p:cNvPr id="1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91B774-F057-15DE-9293-89C4B308CD5F}"/>
                  </a:ext>
                </a:extLst>
              </p:cNvPr>
              <p:cNvSpPr>
                <a:spLocks noGrp="1"/>
              </p:cNvSpPr>
              <p:nvPr>
                <p:ph idx="1"/>
              </p:nvPr>
            </p:nvSpPr>
            <p:spPr>
              <a:xfrm>
                <a:off x="319489" y="1745552"/>
                <a:ext cx="11203475" cy="5000516"/>
              </a:xfrm>
            </p:spPr>
            <p:txBody>
              <a:bodyPr>
                <a:normAutofit fontScale="92500" lnSpcReduction="10000"/>
              </a:bodyPr>
              <a:lstStyle/>
              <a:p>
                <a:r>
                  <a:rPr lang="en-IN" sz="1800" b="1" i="0" dirty="0">
                    <a:effectLst/>
                    <a:latin typeface="Söhne"/>
                  </a:rPr>
                  <a:t>Hidden Layer</a:t>
                </a:r>
                <a:r>
                  <a:rPr lang="en-IN" sz="1800" b="0" i="0" dirty="0">
                    <a:effectLst/>
                    <a:latin typeface="Söhne"/>
                  </a:rPr>
                  <a:t>: </a:t>
                </a:r>
              </a:p>
              <a:p>
                <a:pPr lvl="1"/>
                <a:r>
                  <a:rPr lang="en-IN" sz="1800" b="0" i="0" dirty="0">
                    <a:effectLst/>
                    <a:latin typeface="Söhne"/>
                  </a:rPr>
                  <a:t>The hidden layer in a neural network is crucial because it contains neurons that perform calculations to produce the output. </a:t>
                </a:r>
              </a:p>
              <a:p>
                <a:pPr lvl="1"/>
                <a:r>
                  <a:rPr lang="en-IN" sz="1800" b="0" i="0" dirty="0">
                    <a:effectLst/>
                    <a:latin typeface="Söhne"/>
                  </a:rPr>
                  <a:t>Neurons take input values, each associated with </a:t>
                </a:r>
                <a:r>
                  <a:rPr lang="en-IN" sz="1800" b="0" i="0" dirty="0">
                    <a:solidFill>
                      <a:srgbClr val="C00000"/>
                    </a:solidFill>
                    <a:effectLst/>
                    <a:latin typeface="Segoe Print" panose="02000800000000000000" pitchFamily="2" charset="0"/>
                  </a:rPr>
                  <a:t>a weight and a bias</a:t>
                </a:r>
                <a:r>
                  <a:rPr lang="en-IN" sz="1800" dirty="0">
                    <a:latin typeface="Söhne"/>
                  </a:rPr>
                  <a:t>.</a:t>
                </a:r>
              </a:p>
              <a:p>
                <a:pPr lvl="1"/>
                <a:r>
                  <a:rPr lang="en-IN" sz="1800" dirty="0">
                    <a:latin typeface="Söhne"/>
                  </a:rPr>
                  <a:t>T</a:t>
                </a:r>
                <a:r>
                  <a:rPr lang="en-IN" sz="1800" b="0" i="0" dirty="0">
                    <a:effectLst/>
                    <a:latin typeface="Söhne"/>
                  </a:rPr>
                  <a:t>heir output is a function of the </a:t>
                </a:r>
                <a:r>
                  <a:rPr lang="en-IN" sz="1800" b="0" i="0" dirty="0">
                    <a:solidFill>
                      <a:srgbClr val="C00000"/>
                    </a:solidFill>
                    <a:effectLst/>
                    <a:latin typeface="Segoe Print" panose="02000800000000000000" pitchFamily="2" charset="0"/>
                  </a:rPr>
                  <a:t>weighted sum of inputs plus the bias</a:t>
                </a:r>
                <a:r>
                  <a:rPr lang="en-IN" sz="1800" b="0" i="0" dirty="0">
                    <a:effectLst/>
                    <a:latin typeface="Söhne"/>
                  </a:rPr>
                  <a:t>.</a:t>
                </a:r>
              </a:p>
              <a:p>
                <a:r>
                  <a:rPr lang="en-IN" sz="1800" b="1" i="0" dirty="0">
                    <a:effectLst/>
                    <a:latin typeface="Söhne"/>
                  </a:rPr>
                  <a:t>Activation Functions</a:t>
                </a:r>
                <a:r>
                  <a:rPr lang="en-IN" sz="1800" b="0" i="0" dirty="0">
                    <a:effectLst/>
                    <a:latin typeface="Söhne"/>
                  </a:rPr>
                  <a:t>: </a:t>
                </a:r>
              </a:p>
              <a:p>
                <a:pPr lvl="1"/>
                <a:r>
                  <a:rPr lang="en-IN" sz="1800" b="0" i="0" dirty="0">
                    <a:effectLst/>
                    <a:latin typeface="Söhne"/>
                  </a:rPr>
                  <a:t>Neural networks typically use mathematical functions to activate neurons. It uses the  </a:t>
                </a:r>
                <a:r>
                  <a:rPr lang="en-IN" sz="1800" b="0" i="0" dirty="0">
                    <a:solidFill>
                      <a:srgbClr val="C00000"/>
                    </a:solidFill>
                    <a:effectLst/>
                    <a:latin typeface="Segoe Print" panose="02000800000000000000" pitchFamily="2" charset="0"/>
                  </a:rPr>
                  <a:t>sigmoid functions</a:t>
                </a:r>
                <a:r>
                  <a:rPr lang="en-IN" sz="1800" b="0" i="0" dirty="0">
                    <a:effectLst/>
                    <a:latin typeface="Söhne"/>
                  </a:rPr>
                  <a:t>, which are often referred to as </a:t>
                </a:r>
                <a:r>
                  <a:rPr lang="en-IN" sz="1800" dirty="0">
                    <a:solidFill>
                      <a:srgbClr val="C00000"/>
                    </a:solidFill>
                    <a:latin typeface="Segoe Print" panose="02000800000000000000" pitchFamily="2" charset="0"/>
                  </a:rPr>
                  <a:t>logistic functions</a:t>
                </a:r>
                <a:r>
                  <a:rPr lang="en-IN" sz="1800" b="0" i="0" dirty="0">
                    <a:effectLst/>
                    <a:latin typeface="Söhne"/>
                  </a:rPr>
                  <a:t>. </a:t>
                </a:r>
              </a:p>
              <a:p>
                <a:pPr lvl="1"/>
                <a:r>
                  <a:rPr lang="en-IN" sz="1800" b="0" i="0" dirty="0">
                    <a:effectLst/>
                    <a:latin typeface="Söhne"/>
                  </a:rPr>
                  <a:t>The sigmoid function is used to map inputs to outputs and is represented by the formula: </a:t>
                </a:r>
              </a:p>
              <a:p>
                <a:pPr marL="457200" lvl="1" indent="0" algn="ctr">
                  <a:buNone/>
                </a:pPr>
                <a14:m>
                  <m:oMath xmlns:m="http://schemas.openxmlformats.org/officeDocument/2006/math">
                    <m:r>
                      <a:rPr lang="en-US" b="0" i="1" smtClean="0">
                        <a:solidFill>
                          <a:schemeClr val="accent1"/>
                        </a:solidFill>
                        <a:effectLst/>
                        <a:latin typeface="Cambria Math" panose="02040503050406030204" pitchFamily="18" charset="0"/>
                      </a:rPr>
                      <m:t>𝑓</m:t>
                    </m:r>
                    <m:r>
                      <m:rPr>
                        <m:nor/>
                      </m:rPr>
                      <a:rPr lang="en-IN">
                        <a:solidFill>
                          <a:schemeClr val="accent1"/>
                        </a:solidFill>
                        <a:latin typeface="Söhne"/>
                      </a:rPr>
                      <m:t>(</m:t>
                    </m:r>
                    <m:r>
                      <m:rPr>
                        <m:nor/>
                      </m:rPr>
                      <a:rPr lang="en-IN">
                        <a:solidFill>
                          <a:schemeClr val="accent1"/>
                        </a:solidFill>
                        <a:latin typeface="Söhne"/>
                      </a:rPr>
                      <m:t>input</m:t>
                    </m:r>
                    <m:r>
                      <m:rPr>
                        <m:nor/>
                      </m:rPr>
                      <a:rPr lang="en-IN">
                        <a:solidFill>
                          <a:schemeClr val="accent1"/>
                        </a:solidFill>
                        <a:latin typeface="Söhne"/>
                      </a:rPr>
                      <m:t>)</m:t>
                    </m:r>
                  </m:oMath>
                </a14:m>
                <a:r>
                  <a:rPr lang="en-IN" b="0" i="0" dirty="0">
                    <a:solidFill>
                      <a:schemeClr val="accent1"/>
                    </a:solidFill>
                    <a:effectLst/>
                    <a:latin typeface="Söhne"/>
                  </a:rPr>
                  <a:t>= </a:t>
                </a:r>
                <a14:m>
                  <m:oMath xmlns:m="http://schemas.openxmlformats.org/officeDocument/2006/math">
                    <m:f>
                      <m:fPr>
                        <m:ctrlPr>
                          <a:rPr lang="en-IN" sz="3200" b="0" i="1">
                            <a:solidFill>
                              <a:schemeClr val="accent1"/>
                            </a:solidFill>
                            <a:effectLst/>
                            <a:latin typeface="Cambria Math" panose="02040503050406030204" pitchFamily="18" charset="0"/>
                          </a:rPr>
                        </m:ctrlPr>
                      </m:fPr>
                      <m:num>
                        <m:r>
                          <a:rPr lang="en-US" sz="3200" b="0" i="1">
                            <a:solidFill>
                              <a:schemeClr val="accent1"/>
                            </a:solidFill>
                            <a:effectLst/>
                            <a:latin typeface="Cambria Math" panose="02040503050406030204" pitchFamily="18" charset="0"/>
                          </a:rPr>
                          <m:t>1</m:t>
                        </m:r>
                      </m:num>
                      <m:den>
                        <m:r>
                          <a:rPr lang="en-US" sz="3200" b="0" i="1">
                            <a:solidFill>
                              <a:schemeClr val="accent1"/>
                            </a:solidFill>
                            <a:effectLst/>
                            <a:latin typeface="Cambria Math" panose="02040503050406030204" pitchFamily="18" charset="0"/>
                          </a:rPr>
                          <m:t>1+</m:t>
                        </m:r>
                        <m:sSup>
                          <m:sSupPr>
                            <m:ctrlPr>
                              <a:rPr lang="en-US" sz="3200" b="0" i="1">
                                <a:solidFill>
                                  <a:schemeClr val="accent1"/>
                                </a:solidFill>
                                <a:effectLst/>
                                <a:latin typeface="Cambria Math" panose="02040503050406030204" pitchFamily="18" charset="0"/>
                              </a:rPr>
                            </m:ctrlPr>
                          </m:sSupPr>
                          <m:e>
                            <m:r>
                              <a:rPr lang="en-US" sz="3200" b="0" i="1">
                                <a:solidFill>
                                  <a:schemeClr val="accent1"/>
                                </a:solidFill>
                                <a:effectLst/>
                                <a:latin typeface="Cambria Math" panose="02040503050406030204" pitchFamily="18" charset="0"/>
                              </a:rPr>
                              <m:t>𝑒</m:t>
                            </m:r>
                          </m:e>
                          <m:sup>
                            <m:r>
                              <a:rPr lang="en-US" sz="3200" b="0" i="1">
                                <a:solidFill>
                                  <a:schemeClr val="accent1"/>
                                </a:solidFill>
                                <a:effectLst/>
                                <a:latin typeface="Cambria Math" panose="02040503050406030204" pitchFamily="18" charset="0"/>
                              </a:rPr>
                              <m:t>𝑜𝑢𝑡𝑝𝑢𝑡</m:t>
                            </m:r>
                          </m:sup>
                        </m:sSup>
                      </m:den>
                    </m:f>
                  </m:oMath>
                </a14:m>
                <a:endParaRPr lang="en-IN" sz="1800" b="0" i="0" dirty="0">
                  <a:effectLst/>
                  <a:latin typeface="Söhne"/>
                </a:endParaRPr>
              </a:p>
              <a:p>
                <a:pPr lvl="1"/>
                <a:r>
                  <a:rPr lang="en-IN" sz="1800" b="0" i="0" dirty="0">
                    <a:effectLst/>
                    <a:latin typeface="Söhne"/>
                  </a:rPr>
                  <a:t>Sigmoid functions are preferred because of their characteristics like being continuous, smooth, and bounded, and having easily calculable derivatives, which are vital for training.</a:t>
                </a:r>
              </a:p>
              <a:p>
                <a:r>
                  <a:rPr lang="en-IN" sz="1800" b="1" i="0" dirty="0">
                    <a:effectLst/>
                    <a:latin typeface="Söhne"/>
                  </a:rPr>
                  <a:t>Weights and Bias</a:t>
                </a:r>
                <a:r>
                  <a:rPr lang="en-IN" sz="1800" b="0" i="0" dirty="0">
                    <a:effectLst/>
                    <a:latin typeface="Söhne"/>
                  </a:rPr>
                  <a:t>: </a:t>
                </a:r>
              </a:p>
              <a:p>
                <a:pPr lvl="1"/>
                <a:r>
                  <a:rPr lang="en-IN" sz="1800" b="0" i="0" dirty="0">
                    <a:effectLst/>
                    <a:latin typeface="Söhne"/>
                  </a:rPr>
                  <a:t>Each neuron has associated weights and biases. </a:t>
                </a:r>
              </a:p>
              <a:p>
                <a:pPr lvl="1"/>
                <a:r>
                  <a:rPr lang="en-IN" sz="1800" b="0" i="0" dirty="0">
                    <a:effectLst/>
                    <a:latin typeface="Söhne"/>
                  </a:rPr>
                  <a:t>These values are adjusted during the training process. </a:t>
                </a:r>
              </a:p>
              <a:p>
                <a:pPr lvl="1"/>
                <a:r>
                  <a:rPr lang="en-IN" sz="1800" b="0" i="0" dirty="0">
                    <a:effectLst/>
                    <a:latin typeface="Söhne"/>
                  </a:rPr>
                  <a:t>Weights determine the importance of different inputs, and biases introduce a level of flexibility to the neuron's operation.</a:t>
                </a:r>
              </a:p>
              <a:p>
                <a:endParaRPr lang="en-US" sz="1800" dirty="0"/>
              </a:p>
            </p:txBody>
          </p:sp>
        </mc:Choice>
        <mc:Fallback xmlns="">
          <p:sp>
            <p:nvSpPr>
              <p:cNvPr id="3" name="Content Placeholder 2">
                <a:extLst>
                  <a:ext uri="{FF2B5EF4-FFF2-40B4-BE49-F238E27FC236}">
                    <a16:creationId xmlns:a16="http://schemas.microsoft.com/office/drawing/2014/main" id="{C891B774-F057-15DE-9293-89C4B308CD5F}"/>
                  </a:ext>
                </a:extLst>
              </p:cNvPr>
              <p:cNvSpPr>
                <a:spLocks noGrp="1" noRot="1" noChangeAspect="1" noMove="1" noResize="1" noEditPoints="1" noAdjustHandles="1" noChangeArrowheads="1" noChangeShapeType="1" noTextEdit="1"/>
              </p:cNvSpPr>
              <p:nvPr>
                <p:ph idx="1"/>
              </p:nvPr>
            </p:nvSpPr>
            <p:spPr>
              <a:xfrm>
                <a:off x="319489" y="1745552"/>
                <a:ext cx="11203475" cy="5000516"/>
              </a:xfrm>
              <a:blipFill>
                <a:blip r:embed="rId2"/>
                <a:stretch>
                  <a:fillRect l="-226" t="-126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5780AE0-0471-C426-CD73-05D010D662C9}"/>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BFFE5749-D178-E01D-A812-05718E833333}"/>
              </a:ext>
            </a:extLst>
          </p:cNvPr>
          <p:cNvSpPr>
            <a:spLocks noGrp="1"/>
          </p:cNvSpPr>
          <p:nvPr>
            <p:ph type="sldNum" sz="quarter" idx="12"/>
          </p:nvPr>
        </p:nvSpPr>
        <p:spPr/>
        <p:txBody>
          <a:bodyPr/>
          <a:lstStyle/>
          <a:p>
            <a:fld id="{C0A394DB-CB9F-8E43-832A-0EBC97DA212A}" type="slidenum">
              <a:rPr lang="en-US" smtClean="0"/>
              <a:t>25</a:t>
            </a:fld>
            <a:endParaRPr lang="en-US"/>
          </a:p>
        </p:txBody>
      </p:sp>
    </p:spTree>
    <p:extLst>
      <p:ext uri="{BB962C8B-B14F-4D97-AF65-F5344CB8AC3E}">
        <p14:creationId xmlns:p14="http://schemas.microsoft.com/office/powerpoint/2010/main" val="22630624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B0E3D-0C50-1E69-4F58-91A5E8B552E2}"/>
              </a:ext>
            </a:extLst>
          </p:cNvPr>
          <p:cNvSpPr>
            <a:spLocks noGrp="1"/>
          </p:cNvSpPr>
          <p:nvPr>
            <p:ph type="title"/>
          </p:nvPr>
        </p:nvSpPr>
        <p:spPr>
          <a:xfrm>
            <a:off x="635000" y="640823"/>
            <a:ext cx="3418659" cy="5583148"/>
          </a:xfrm>
        </p:spPr>
        <p:txBody>
          <a:bodyPr anchor="ctr">
            <a:normAutofit/>
          </a:bodyPr>
          <a:lstStyle/>
          <a:p>
            <a:r>
              <a:rPr lang="en-US" sz="5400" dirty="0"/>
              <a:t>The Training process</a:t>
            </a:r>
            <a:br>
              <a:rPr lang="en-US" sz="5400" dirty="0"/>
            </a:br>
            <a:br>
              <a:rPr lang="en-US" sz="5400" dirty="0"/>
            </a:br>
            <a:r>
              <a:rPr lang="en-IN" sz="2000" b="1" dirty="0">
                <a:solidFill>
                  <a:schemeClr val="accent2"/>
                </a:solidFill>
                <a:latin typeface="Segoe Print" panose="02000800000000000000" pitchFamily="2" charset="0"/>
              </a:rPr>
              <a:t>Neural networks are trained using either supervised or unsupervised methods</a:t>
            </a:r>
            <a:r>
              <a:rPr lang="en-US" sz="2000" dirty="0">
                <a:solidFill>
                  <a:schemeClr val="accent2"/>
                </a:solidFill>
                <a:latin typeface="Segoe Print" panose="02000800000000000000" pitchFamily="2" charset="0"/>
              </a:rPr>
              <a:t> </a:t>
            </a:r>
            <a:endParaRPr lang="en-US" sz="5400" dirty="0">
              <a:solidFill>
                <a:schemeClr val="accent2"/>
              </a:solidFill>
              <a:latin typeface="Segoe Print" panose="02000800000000000000" pitchFamily="2" charset="0"/>
            </a:endParaRPr>
          </a:p>
        </p:txBody>
      </p:sp>
      <p:sp>
        <p:nvSpPr>
          <p:cNvPr id="18"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ontent Placeholder 2">
            <a:extLst>
              <a:ext uri="{FF2B5EF4-FFF2-40B4-BE49-F238E27FC236}">
                <a16:creationId xmlns:a16="http://schemas.microsoft.com/office/drawing/2014/main" id="{3B669849-2515-418D-D590-7BF243B2561C}"/>
              </a:ext>
            </a:extLst>
          </p:cNvPr>
          <p:cNvGraphicFramePr>
            <a:graphicFrameLocks noGrp="1"/>
          </p:cNvGraphicFramePr>
          <p:nvPr>
            <p:ph idx="1"/>
            <p:extLst>
              <p:ext uri="{D42A27DB-BD31-4B8C-83A1-F6EECF244321}">
                <p14:modId xmlns:p14="http://schemas.microsoft.com/office/powerpoint/2010/main" val="1725481373"/>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927F344B-3D2B-8AEB-5F27-5869869E4CD9}"/>
              </a:ext>
            </a:extLst>
          </p:cNvPr>
          <p:cNvSpPr>
            <a:spLocks noGrp="1"/>
          </p:cNvSpPr>
          <p:nvPr>
            <p:ph type="ftr" sz="quarter" idx="11"/>
          </p:nvPr>
        </p:nvSpPr>
        <p:spPr>
          <a:xfrm>
            <a:off x="635000" y="6356350"/>
            <a:ext cx="10055328" cy="365125"/>
          </a:xfrm>
        </p:spPr>
        <p:txBody>
          <a:bodyPr/>
          <a:lstStyle/>
          <a:p>
            <a:r>
              <a:rPr lang="en-US" dirty="0"/>
              <a:t>Subject: PMA, B Tech(H) 5th Sem , UTD, CSVTU, </a:t>
            </a:r>
            <a:r>
              <a:rPr lang="en-US" dirty="0" err="1"/>
              <a:t>Bhilai</a:t>
            </a:r>
            <a:r>
              <a:rPr lang="en-US" dirty="0"/>
              <a:t> </a:t>
            </a:r>
          </a:p>
        </p:txBody>
      </p:sp>
      <p:sp>
        <p:nvSpPr>
          <p:cNvPr id="4" name="Slide Number Placeholder 3">
            <a:extLst>
              <a:ext uri="{FF2B5EF4-FFF2-40B4-BE49-F238E27FC236}">
                <a16:creationId xmlns:a16="http://schemas.microsoft.com/office/drawing/2014/main" id="{0EF1AEA6-3EAF-0AC8-710F-32A3500E50C2}"/>
              </a:ext>
            </a:extLst>
          </p:cNvPr>
          <p:cNvSpPr>
            <a:spLocks noGrp="1"/>
          </p:cNvSpPr>
          <p:nvPr>
            <p:ph type="sldNum" sz="quarter" idx="12"/>
          </p:nvPr>
        </p:nvSpPr>
        <p:spPr/>
        <p:txBody>
          <a:bodyPr/>
          <a:lstStyle/>
          <a:p>
            <a:fld id="{C0A394DB-CB9F-8E43-832A-0EBC97DA212A}" type="slidenum">
              <a:rPr lang="en-US" smtClean="0"/>
              <a:t>26</a:t>
            </a:fld>
            <a:endParaRPr lang="en-US"/>
          </a:p>
        </p:txBody>
      </p:sp>
    </p:spTree>
    <p:extLst>
      <p:ext uri="{BB962C8B-B14F-4D97-AF65-F5344CB8AC3E}">
        <p14:creationId xmlns:p14="http://schemas.microsoft.com/office/powerpoint/2010/main" val="5589004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72B0E3D-0C50-1E69-4F58-91A5E8B552E2}"/>
              </a:ext>
            </a:extLst>
          </p:cNvPr>
          <p:cNvSpPr>
            <a:spLocks noGrp="1"/>
          </p:cNvSpPr>
          <p:nvPr>
            <p:ph type="title"/>
          </p:nvPr>
        </p:nvSpPr>
        <p:spPr>
          <a:xfrm>
            <a:off x="635000" y="640823"/>
            <a:ext cx="3418659" cy="5583148"/>
          </a:xfrm>
        </p:spPr>
        <p:txBody>
          <a:bodyPr anchor="ctr">
            <a:normAutofit/>
          </a:bodyPr>
          <a:lstStyle/>
          <a:p>
            <a:r>
              <a:rPr lang="en-US" sz="5400" dirty="0"/>
              <a:t>The Training process </a:t>
            </a:r>
          </a:p>
        </p:txBody>
      </p:sp>
      <p:sp>
        <p:nvSpPr>
          <p:cNvPr id="32"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5" name="Content Placeholder 2">
            <a:extLst>
              <a:ext uri="{FF2B5EF4-FFF2-40B4-BE49-F238E27FC236}">
                <a16:creationId xmlns:a16="http://schemas.microsoft.com/office/drawing/2014/main" id="{2A90842E-ED98-C8D9-D933-9CE98F066DB8}"/>
              </a:ext>
            </a:extLst>
          </p:cNvPr>
          <p:cNvGraphicFramePr>
            <a:graphicFrameLocks noGrp="1"/>
          </p:cNvGraphicFramePr>
          <p:nvPr>
            <p:ph idx="1"/>
            <p:extLst>
              <p:ext uri="{D42A27DB-BD31-4B8C-83A1-F6EECF244321}">
                <p14:modId xmlns:p14="http://schemas.microsoft.com/office/powerpoint/2010/main" val="2811155640"/>
              </p:ext>
            </p:extLst>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A22268B-53F1-87C1-EBD3-26D01BEE464A}"/>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19FBA183-585A-5A1C-B30B-C306BB2835A9}"/>
              </a:ext>
            </a:extLst>
          </p:cNvPr>
          <p:cNvSpPr>
            <a:spLocks noGrp="1"/>
          </p:cNvSpPr>
          <p:nvPr>
            <p:ph type="sldNum" sz="quarter" idx="12"/>
          </p:nvPr>
        </p:nvSpPr>
        <p:spPr/>
        <p:txBody>
          <a:bodyPr/>
          <a:lstStyle/>
          <a:p>
            <a:fld id="{C0A394DB-CB9F-8E43-832A-0EBC97DA212A}" type="slidenum">
              <a:rPr lang="en-US" smtClean="0"/>
              <a:t>27</a:t>
            </a:fld>
            <a:endParaRPr lang="en-US"/>
          </a:p>
        </p:txBody>
      </p:sp>
    </p:spTree>
    <p:extLst>
      <p:ext uri="{BB962C8B-B14F-4D97-AF65-F5344CB8AC3E}">
        <p14:creationId xmlns:p14="http://schemas.microsoft.com/office/powerpoint/2010/main" val="1981720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3" name="Picture 12" descr="Orange chains">
            <a:extLst>
              <a:ext uri="{FF2B5EF4-FFF2-40B4-BE49-F238E27FC236}">
                <a16:creationId xmlns:a16="http://schemas.microsoft.com/office/drawing/2014/main" id="{129CCB23-10E1-7693-2E64-EA96E29D50BD}"/>
              </a:ext>
            </a:extLst>
          </p:cNvPr>
          <p:cNvPicPr>
            <a:picLocks noChangeAspect="1"/>
          </p:cNvPicPr>
          <p:nvPr/>
        </p:nvPicPr>
        <p:blipFill rotWithShape="1">
          <a:blip r:embed="rId2">
            <a:alphaModFix/>
          </a:blip>
          <a:srcRect t="16162" b="12636"/>
          <a:stretch/>
        </p:blipFill>
        <p:spPr>
          <a:xfrm>
            <a:off x="20" y="10"/>
            <a:ext cx="12191979" cy="6857990"/>
          </a:xfrm>
          <a:prstGeom prst="rect">
            <a:avLst/>
          </a:prstGeom>
        </p:spPr>
      </p:pic>
      <p:sp>
        <p:nvSpPr>
          <p:cNvPr id="15" name="Rectangle 14">
            <a:extLst>
              <a:ext uri="{FF2B5EF4-FFF2-40B4-BE49-F238E27FC236}">
                <a16:creationId xmlns:a16="http://schemas.microsoft.com/office/drawing/2014/main" id="{EB0222B5-B739-82A9-5CCC-C5585AE12A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44663" y="-4344657"/>
            <a:ext cx="3512260" cy="12201589"/>
          </a:xfrm>
          <a:prstGeom prst="rect">
            <a:avLst/>
          </a:prstGeom>
          <a:gradFill flip="none" rotWithShape="1">
            <a:gsLst>
              <a:gs pos="10000">
                <a:srgbClr val="000000">
                  <a:alpha val="0"/>
                </a:srgbClr>
              </a:gs>
              <a:gs pos="66000">
                <a:srgbClr val="000000">
                  <a:alpha val="46000"/>
                </a:srgbClr>
              </a:gs>
              <a:gs pos="100000">
                <a:srgbClr val="000000">
                  <a:alpha val="6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47114C-EB02-0C83-8949-B1B08FAAFE26}"/>
              </a:ext>
            </a:extLst>
          </p:cNvPr>
          <p:cNvSpPr>
            <a:spLocks noGrp="1"/>
          </p:cNvSpPr>
          <p:nvPr>
            <p:ph type="title"/>
          </p:nvPr>
        </p:nvSpPr>
        <p:spPr>
          <a:xfrm>
            <a:off x="762000" y="1137434"/>
            <a:ext cx="7800660" cy="1520987"/>
          </a:xfrm>
        </p:spPr>
        <p:txBody>
          <a:bodyPr vert="horz" lIns="91440" tIns="45720" rIns="91440" bIns="45720" rtlCol="0" anchor="t">
            <a:normAutofit fontScale="90000"/>
          </a:bodyPr>
          <a:lstStyle/>
          <a:p>
            <a:r>
              <a:rPr lang="en-US" sz="8000" dirty="0">
                <a:solidFill>
                  <a:srgbClr val="FFFFFF"/>
                </a:solidFill>
              </a:rPr>
              <a:t>The Markov Model </a:t>
            </a:r>
          </a:p>
        </p:txBody>
      </p:sp>
      <p:sp>
        <p:nvSpPr>
          <p:cNvPr id="12" name="Rectangle 11">
            <a:extLst>
              <a:ext uri="{FF2B5EF4-FFF2-40B4-BE49-F238E27FC236}">
                <a16:creationId xmlns:a16="http://schemas.microsoft.com/office/drawing/2014/main" id="{5BE23E75-E7E9-4D9F-6D25-5512363F8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4878570" y="-449383"/>
            <a:ext cx="2425271" cy="12201588"/>
          </a:xfrm>
          <a:prstGeom prst="rect">
            <a:avLst/>
          </a:prstGeom>
          <a:gradFill flip="none" rotWithShape="1">
            <a:gsLst>
              <a:gs pos="10000">
                <a:srgbClr val="000000">
                  <a:alpha val="0"/>
                </a:srgbClr>
              </a:gs>
              <a:gs pos="66000">
                <a:srgbClr val="000000">
                  <a:alpha val="35000"/>
                </a:srgbClr>
              </a:gs>
              <a:gs pos="100000">
                <a:srgbClr val="000000">
                  <a:alpha val="45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740F0D2C-EB9E-DDE2-3BDF-1CC0E5B6E584}"/>
              </a:ext>
            </a:extLst>
          </p:cNvPr>
          <p:cNvSpPr>
            <a:spLocks noGrp="1"/>
          </p:cNvSpPr>
          <p:nvPr>
            <p:ph type="body" idx="1"/>
          </p:nvPr>
        </p:nvSpPr>
        <p:spPr>
          <a:xfrm>
            <a:off x="761999" y="2419225"/>
            <a:ext cx="6295332" cy="1588514"/>
          </a:xfrm>
        </p:spPr>
        <p:txBody>
          <a:bodyPr vert="horz" lIns="91440" tIns="45720" rIns="91440" bIns="45720" rtlCol="0" anchor="b">
            <a:normAutofit/>
          </a:bodyPr>
          <a:lstStyle/>
          <a:p>
            <a:r>
              <a:rPr lang="en-US" sz="3200" dirty="0">
                <a:solidFill>
                  <a:srgbClr val="FFFFFF"/>
                </a:solidFill>
              </a:rPr>
              <a:t>Markov chain </a:t>
            </a:r>
          </a:p>
        </p:txBody>
      </p:sp>
      <p:cxnSp>
        <p:nvCxnSpPr>
          <p:cNvPr id="14" name="Straight Connector 13">
            <a:extLst>
              <a:ext uri="{FF2B5EF4-FFF2-40B4-BE49-F238E27FC236}">
                <a16:creationId xmlns:a16="http://schemas.microsoft.com/office/drawing/2014/main" id="{61B115DB-65EB-3FC3-7284-CFDF4ADC60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D10237AC-4731-4A89-D354-9E09894D4925}"/>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BA3B675B-EEFB-93F5-5EFA-507F011A781B}"/>
              </a:ext>
            </a:extLst>
          </p:cNvPr>
          <p:cNvSpPr>
            <a:spLocks noGrp="1"/>
          </p:cNvSpPr>
          <p:nvPr>
            <p:ph type="sldNum" sz="quarter" idx="12"/>
          </p:nvPr>
        </p:nvSpPr>
        <p:spPr/>
        <p:txBody>
          <a:bodyPr/>
          <a:lstStyle/>
          <a:p>
            <a:fld id="{C0A394DB-CB9F-8E43-832A-0EBC97DA212A}" type="slidenum">
              <a:rPr lang="en-US" smtClean="0"/>
              <a:t>28</a:t>
            </a:fld>
            <a:endParaRPr lang="en-US"/>
          </a:p>
        </p:txBody>
      </p:sp>
    </p:spTree>
    <p:extLst>
      <p:ext uri="{BB962C8B-B14F-4D97-AF65-F5344CB8AC3E}">
        <p14:creationId xmlns:p14="http://schemas.microsoft.com/office/powerpoint/2010/main" val="31408190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71502EF9-B6F5-546B-2289-F24CA72FB28F}"/>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6100" kern="1200" dirty="0">
                <a:solidFill>
                  <a:srgbClr val="FFFFFF"/>
                </a:solidFill>
                <a:latin typeface="+mj-lt"/>
                <a:ea typeface="+mj-ea"/>
                <a:cs typeface="+mj-cs"/>
              </a:rPr>
              <a:t>Video to Explain </a:t>
            </a:r>
            <a:r>
              <a:rPr lang="en-US" sz="6600" dirty="0">
                <a:solidFill>
                  <a:srgbClr val="FFFFFF"/>
                </a:solidFill>
              </a:rPr>
              <a:t>Markov chain </a:t>
            </a:r>
            <a:endParaRPr lang="en-US" sz="6100" kern="1200" dirty="0">
              <a:solidFill>
                <a:srgbClr val="FFFFFF"/>
              </a:solidFill>
              <a:latin typeface="+mj-lt"/>
              <a:ea typeface="+mj-ea"/>
              <a:cs typeface="+mj-cs"/>
            </a:endParaRPr>
          </a:p>
        </p:txBody>
      </p:sp>
      <p:sp>
        <p:nvSpPr>
          <p:cNvPr id="5" name="Content Placeholder 4">
            <a:extLst>
              <a:ext uri="{FF2B5EF4-FFF2-40B4-BE49-F238E27FC236}">
                <a16:creationId xmlns:a16="http://schemas.microsoft.com/office/drawing/2014/main" id="{B53A4529-BAD9-E7A2-2312-AFECC7CBC2F8}"/>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000" kern="1200">
                <a:solidFill>
                  <a:srgbClr val="FFFFFF"/>
                </a:solidFill>
                <a:latin typeface="+mn-lt"/>
                <a:ea typeface="+mn-ea"/>
                <a:cs typeface="+mn-cs"/>
              </a:rPr>
              <a:t>https://youtu.be/i3AkTO9HLXo?si=0cd5U6ac50dwpeS3</a:t>
            </a:r>
          </a:p>
        </p:txBody>
      </p:sp>
      <p:sp>
        <p:nvSpPr>
          <p:cNvPr id="16"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screenshot of a computer&#10;&#10;Description automatically generated">
            <a:hlinkClick r:id="rId2"/>
            <a:extLst>
              <a:ext uri="{FF2B5EF4-FFF2-40B4-BE49-F238E27FC236}">
                <a16:creationId xmlns:a16="http://schemas.microsoft.com/office/drawing/2014/main" id="{0475E671-C4C6-4255-8B96-70325C7FB4EE}"/>
              </a:ext>
            </a:extLst>
          </p:cNvPr>
          <p:cNvPicPr>
            <a:picLocks noChangeAspect="1"/>
          </p:cNvPicPr>
          <p:nvPr/>
        </p:nvPicPr>
        <p:blipFill>
          <a:blip r:embed="rId3"/>
          <a:stretch>
            <a:fillRect/>
          </a:stretch>
        </p:blipFill>
        <p:spPr>
          <a:xfrm>
            <a:off x="1035177" y="3615552"/>
            <a:ext cx="10118598" cy="2730164"/>
          </a:xfrm>
          <a:prstGeom prst="rect">
            <a:avLst/>
          </a:prstGeom>
        </p:spPr>
      </p:pic>
      <p:sp>
        <p:nvSpPr>
          <p:cNvPr id="2" name="Footer Placeholder 1">
            <a:extLst>
              <a:ext uri="{FF2B5EF4-FFF2-40B4-BE49-F238E27FC236}">
                <a16:creationId xmlns:a16="http://schemas.microsoft.com/office/drawing/2014/main" id="{F04EB5C4-D402-28E3-CCA2-A18C159B6D86}"/>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8C18FA9D-D100-73B5-A5CC-DFF97E3B3157}"/>
              </a:ext>
            </a:extLst>
          </p:cNvPr>
          <p:cNvSpPr>
            <a:spLocks noGrp="1"/>
          </p:cNvSpPr>
          <p:nvPr>
            <p:ph type="sldNum" sz="quarter" idx="12"/>
          </p:nvPr>
        </p:nvSpPr>
        <p:spPr/>
        <p:txBody>
          <a:bodyPr/>
          <a:lstStyle/>
          <a:p>
            <a:fld id="{C0A394DB-CB9F-8E43-832A-0EBC97DA212A}" type="slidenum">
              <a:rPr lang="en-US" smtClean="0"/>
              <a:t>29</a:t>
            </a:fld>
            <a:endParaRPr lang="en-US"/>
          </a:p>
        </p:txBody>
      </p:sp>
    </p:spTree>
    <p:extLst>
      <p:ext uri="{BB962C8B-B14F-4D97-AF65-F5344CB8AC3E}">
        <p14:creationId xmlns:p14="http://schemas.microsoft.com/office/powerpoint/2010/main" val="12889100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5" name="Rectangle 2">
            <a:extLst>
              <a:ext uri="{FF2B5EF4-FFF2-40B4-BE49-F238E27FC236}">
                <a16:creationId xmlns:a16="http://schemas.microsoft.com/office/drawing/2014/main" id="{1F9C9A6A-B166-6577-DE45-4C91B8B0A6F9}"/>
              </a:ext>
            </a:extLst>
          </p:cNvPr>
          <p:cNvSpPr>
            <a:spLocks noGrp="1" noChangeArrowheads="1"/>
          </p:cNvSpPr>
          <p:nvPr>
            <p:ph type="title"/>
          </p:nvPr>
        </p:nvSpPr>
        <p:spPr>
          <a:noFill/>
        </p:spPr>
        <p:txBody>
          <a:bodyPr/>
          <a:lstStyle/>
          <a:p>
            <a:pPr eaLnBrk="1" hangingPunct="1"/>
            <a:r>
              <a:rPr lang="en-US" altLang="en-US" b="0"/>
              <a:t>Probability Basics	</a:t>
            </a:r>
          </a:p>
        </p:txBody>
      </p:sp>
      <p:sp>
        <p:nvSpPr>
          <p:cNvPr id="1036" name="Rectangle 3">
            <a:extLst>
              <a:ext uri="{FF2B5EF4-FFF2-40B4-BE49-F238E27FC236}">
                <a16:creationId xmlns:a16="http://schemas.microsoft.com/office/drawing/2014/main" id="{D80411C3-EB34-93FC-D1C7-1EF291DA59E5}"/>
              </a:ext>
            </a:extLst>
          </p:cNvPr>
          <p:cNvSpPr>
            <a:spLocks noGrp="1" noChangeArrowheads="1"/>
          </p:cNvSpPr>
          <p:nvPr>
            <p:ph idx="1"/>
          </p:nvPr>
        </p:nvSpPr>
        <p:spPr/>
        <p:txBody>
          <a:bodyPr/>
          <a:lstStyle/>
          <a:p>
            <a:pPr marL="483794" indent="-483794">
              <a:lnSpc>
                <a:spcPct val="110000"/>
              </a:lnSpc>
            </a:pPr>
            <a:endParaRPr lang="en-US" altLang="en-US"/>
          </a:p>
          <a:p>
            <a:pPr marL="483794" indent="-483794">
              <a:lnSpc>
                <a:spcPct val="110000"/>
              </a:lnSpc>
              <a:buNone/>
            </a:pPr>
            <a:r>
              <a:rPr lang="en-US" altLang="en-US" sz="2902"/>
              <a:t>     </a:t>
            </a:r>
          </a:p>
        </p:txBody>
      </p:sp>
      <p:sp>
        <p:nvSpPr>
          <p:cNvPr id="1037" name="Rectangle 4">
            <a:extLst>
              <a:ext uri="{FF2B5EF4-FFF2-40B4-BE49-F238E27FC236}">
                <a16:creationId xmlns:a16="http://schemas.microsoft.com/office/drawing/2014/main" id="{1AA56699-567E-EF46-697B-EC23C67DCD8C}"/>
              </a:ext>
            </a:extLst>
          </p:cNvPr>
          <p:cNvSpPr>
            <a:spLocks noChangeArrowheads="1"/>
          </p:cNvSpPr>
          <p:nvPr/>
        </p:nvSpPr>
        <p:spPr bwMode="auto">
          <a:xfrm>
            <a:off x="838200" y="1690688"/>
            <a:ext cx="10515600" cy="4641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605" tIns="47302" rIns="94605" bIns="47302"/>
          <a:lstStyle>
            <a:lvl1pPr marL="533400" indent="-533400" defTabSz="1042988" eaLnBrk="0" hangingPunct="0">
              <a:defRPr sz="5000">
                <a:solidFill>
                  <a:schemeClr val="tx1"/>
                </a:solidFill>
                <a:latin typeface="Times New Roman" panose="02020603050405020304" pitchFamily="18" charset="0"/>
              </a:defRPr>
            </a:lvl1pPr>
            <a:lvl2pPr marL="979488" indent="-457200" defTabSz="1042988" eaLnBrk="0" hangingPunct="0">
              <a:defRPr sz="5000">
                <a:solidFill>
                  <a:schemeClr val="tx1"/>
                </a:solidFill>
                <a:latin typeface="Times New Roman" panose="02020603050405020304" pitchFamily="18" charset="0"/>
              </a:defRPr>
            </a:lvl2pPr>
            <a:lvl3pPr marL="1143000" indent="-228600" defTabSz="1042988" eaLnBrk="0" hangingPunct="0">
              <a:defRPr sz="5000">
                <a:solidFill>
                  <a:schemeClr val="tx1"/>
                </a:solidFill>
                <a:latin typeface="Times New Roman" panose="02020603050405020304" pitchFamily="18" charset="0"/>
              </a:defRPr>
            </a:lvl3pPr>
            <a:lvl4pPr marL="1600200" indent="-228600" defTabSz="1042988" eaLnBrk="0" hangingPunct="0">
              <a:defRPr sz="5000">
                <a:solidFill>
                  <a:schemeClr val="tx1"/>
                </a:solidFill>
                <a:latin typeface="Times New Roman" panose="02020603050405020304" pitchFamily="18" charset="0"/>
              </a:defRPr>
            </a:lvl4pPr>
            <a:lvl5pPr marL="2057400" indent="-228600" defTabSz="1042988" eaLnBrk="0" hangingPunct="0">
              <a:defRPr sz="5000">
                <a:solidFill>
                  <a:schemeClr val="tx1"/>
                </a:solidFill>
                <a:latin typeface="Times New Roman" panose="02020603050405020304" pitchFamily="18" charset="0"/>
              </a:defRPr>
            </a:lvl5pPr>
            <a:lvl6pPr marL="2514600" indent="-228600" defTabSz="1042988" eaLnBrk="0" fontAlgn="base" hangingPunct="0">
              <a:spcBef>
                <a:spcPct val="0"/>
              </a:spcBef>
              <a:spcAft>
                <a:spcPct val="0"/>
              </a:spcAft>
              <a:defRPr sz="5000">
                <a:solidFill>
                  <a:schemeClr val="tx1"/>
                </a:solidFill>
                <a:latin typeface="Times New Roman" panose="02020603050405020304" pitchFamily="18" charset="0"/>
              </a:defRPr>
            </a:lvl6pPr>
            <a:lvl7pPr marL="2971800" indent="-228600" defTabSz="1042988" eaLnBrk="0" fontAlgn="base" hangingPunct="0">
              <a:spcBef>
                <a:spcPct val="0"/>
              </a:spcBef>
              <a:spcAft>
                <a:spcPct val="0"/>
              </a:spcAft>
              <a:defRPr sz="5000">
                <a:solidFill>
                  <a:schemeClr val="tx1"/>
                </a:solidFill>
                <a:latin typeface="Times New Roman" panose="02020603050405020304" pitchFamily="18" charset="0"/>
              </a:defRPr>
            </a:lvl7pPr>
            <a:lvl8pPr marL="3429000" indent="-228600" defTabSz="1042988" eaLnBrk="0" fontAlgn="base" hangingPunct="0">
              <a:spcBef>
                <a:spcPct val="0"/>
              </a:spcBef>
              <a:spcAft>
                <a:spcPct val="0"/>
              </a:spcAft>
              <a:defRPr sz="5000">
                <a:solidFill>
                  <a:schemeClr val="tx1"/>
                </a:solidFill>
                <a:latin typeface="Times New Roman" panose="02020603050405020304" pitchFamily="18" charset="0"/>
              </a:defRPr>
            </a:lvl8pPr>
            <a:lvl9pPr marL="3886200" indent="-228600" defTabSz="1042988" eaLnBrk="0" fontAlgn="base" hangingPunct="0">
              <a:spcBef>
                <a:spcPct val="0"/>
              </a:spcBef>
              <a:spcAft>
                <a:spcPct val="0"/>
              </a:spcAft>
              <a:defRPr sz="5000">
                <a:solidFill>
                  <a:schemeClr val="tx1"/>
                </a:solidFill>
                <a:latin typeface="Times New Roman" panose="02020603050405020304" pitchFamily="18" charset="0"/>
              </a:defRPr>
            </a:lvl9pPr>
          </a:lstStyle>
          <a:p>
            <a:pPr eaLnBrk="1" hangingPunct="1">
              <a:lnSpc>
                <a:spcPct val="110000"/>
              </a:lnSpc>
              <a:spcBef>
                <a:spcPct val="20000"/>
              </a:spcBef>
              <a:buFontTx/>
              <a:buChar char="•"/>
            </a:pPr>
            <a:r>
              <a:rPr lang="en-US" altLang="en-US" sz="2540" dirty="0">
                <a:latin typeface="Tahoma" panose="020B0604030504040204" pitchFamily="34" charset="0"/>
              </a:rPr>
              <a:t>Prior, conditional and joint probability</a:t>
            </a:r>
          </a:p>
          <a:p>
            <a:pPr lvl="1" eaLnBrk="1" hangingPunct="1">
              <a:lnSpc>
                <a:spcPct val="120000"/>
              </a:lnSpc>
              <a:spcBef>
                <a:spcPct val="20000"/>
              </a:spcBef>
              <a:buFontTx/>
              <a:buChar char="–"/>
            </a:pPr>
            <a:r>
              <a:rPr lang="en-US" altLang="en-US" sz="2177" dirty="0">
                <a:latin typeface="Tahoma" panose="020B0604030504040204" pitchFamily="34" charset="0"/>
              </a:rPr>
              <a:t>Prior probability: </a:t>
            </a:r>
          </a:p>
          <a:p>
            <a:pPr lvl="1" eaLnBrk="1" hangingPunct="1">
              <a:lnSpc>
                <a:spcPct val="120000"/>
              </a:lnSpc>
              <a:spcBef>
                <a:spcPct val="20000"/>
              </a:spcBef>
              <a:buFontTx/>
              <a:buChar char="–"/>
            </a:pPr>
            <a:r>
              <a:rPr lang="en-US" altLang="en-US" sz="2177" dirty="0">
                <a:latin typeface="Tahoma" panose="020B0604030504040204" pitchFamily="34" charset="0"/>
              </a:rPr>
              <a:t>Conditional probability: </a:t>
            </a:r>
          </a:p>
          <a:p>
            <a:pPr lvl="1" eaLnBrk="1" hangingPunct="1">
              <a:lnSpc>
                <a:spcPct val="110000"/>
              </a:lnSpc>
              <a:spcBef>
                <a:spcPct val="20000"/>
              </a:spcBef>
              <a:buFontTx/>
              <a:buChar char="–"/>
            </a:pPr>
            <a:r>
              <a:rPr lang="en-US" altLang="en-US" sz="2177" dirty="0">
                <a:latin typeface="Tahoma" panose="020B0604030504040204" pitchFamily="34" charset="0"/>
              </a:rPr>
              <a:t>Joint probability: </a:t>
            </a:r>
          </a:p>
          <a:p>
            <a:pPr lvl="1" eaLnBrk="1" hangingPunct="1">
              <a:lnSpc>
                <a:spcPct val="110000"/>
              </a:lnSpc>
              <a:spcBef>
                <a:spcPct val="20000"/>
              </a:spcBef>
              <a:buFontTx/>
              <a:buChar char="–"/>
            </a:pPr>
            <a:r>
              <a:rPr lang="en-US" altLang="en-US" sz="2177" dirty="0">
                <a:latin typeface="Tahoma" panose="020B0604030504040204" pitchFamily="34" charset="0"/>
              </a:rPr>
              <a:t>Relationship:</a:t>
            </a:r>
          </a:p>
          <a:p>
            <a:pPr lvl="1" eaLnBrk="1" hangingPunct="1">
              <a:lnSpc>
                <a:spcPct val="110000"/>
              </a:lnSpc>
              <a:spcBef>
                <a:spcPct val="20000"/>
              </a:spcBef>
              <a:buFontTx/>
              <a:buChar char="–"/>
            </a:pPr>
            <a:r>
              <a:rPr lang="en-US" altLang="en-US" sz="2177" dirty="0">
                <a:latin typeface="Tahoma" panose="020B0604030504040204" pitchFamily="34" charset="0"/>
              </a:rPr>
              <a:t>Independence: </a:t>
            </a:r>
            <a:endParaRPr lang="en-US" altLang="en-US" sz="2540" dirty="0">
              <a:latin typeface="Tahoma" panose="020B0604030504040204" pitchFamily="34" charset="0"/>
            </a:endParaRPr>
          </a:p>
          <a:p>
            <a:pPr eaLnBrk="1" hangingPunct="1">
              <a:lnSpc>
                <a:spcPct val="110000"/>
              </a:lnSpc>
              <a:spcBef>
                <a:spcPct val="20000"/>
              </a:spcBef>
              <a:buFontTx/>
              <a:buChar char="•"/>
            </a:pPr>
            <a:endParaRPr lang="en-US" altLang="en-US" sz="2540" dirty="0">
              <a:latin typeface="Tahoma" panose="020B0604030504040204" pitchFamily="34" charset="0"/>
            </a:endParaRPr>
          </a:p>
          <a:p>
            <a:pPr marL="0" indent="0" eaLnBrk="1" hangingPunct="1">
              <a:lnSpc>
                <a:spcPct val="110000"/>
              </a:lnSpc>
              <a:spcBef>
                <a:spcPct val="20000"/>
              </a:spcBef>
            </a:pPr>
            <a:r>
              <a:rPr lang="en-US" altLang="en-US" sz="2540" dirty="0">
                <a:latin typeface="Tahoma" panose="020B0604030504040204" pitchFamily="34" charset="0"/>
              </a:rPr>
              <a:t>                                         </a:t>
            </a:r>
          </a:p>
        </p:txBody>
      </p:sp>
      <p:grpSp>
        <p:nvGrpSpPr>
          <p:cNvPr id="2" name="Group 1">
            <a:extLst>
              <a:ext uri="{FF2B5EF4-FFF2-40B4-BE49-F238E27FC236}">
                <a16:creationId xmlns:a16="http://schemas.microsoft.com/office/drawing/2014/main" id="{AF41BC88-804A-A90A-C2B7-7667942688D6}"/>
              </a:ext>
            </a:extLst>
          </p:cNvPr>
          <p:cNvGrpSpPr/>
          <p:nvPr/>
        </p:nvGrpSpPr>
        <p:grpSpPr>
          <a:xfrm>
            <a:off x="5401861" y="2248376"/>
            <a:ext cx="6531154" cy="2118640"/>
            <a:chOff x="5335760" y="1796685"/>
            <a:chExt cx="6531154" cy="2118640"/>
          </a:xfrm>
        </p:grpSpPr>
        <p:graphicFrame>
          <p:nvGraphicFramePr>
            <p:cNvPr id="1026" name="Object 6">
              <a:extLst>
                <a:ext uri="{FF2B5EF4-FFF2-40B4-BE49-F238E27FC236}">
                  <a16:creationId xmlns:a16="http://schemas.microsoft.com/office/drawing/2014/main" id="{867C612B-4F65-701C-F927-DD63260A9A42}"/>
                </a:ext>
              </a:extLst>
            </p:cNvPr>
            <p:cNvGraphicFramePr>
              <a:graphicFrameLocks noChangeAspect="1"/>
            </p:cNvGraphicFramePr>
            <p:nvPr>
              <p:extLst>
                <p:ext uri="{D42A27DB-BD31-4B8C-83A1-F6EECF244321}">
                  <p14:modId xmlns:p14="http://schemas.microsoft.com/office/powerpoint/2010/main" val="3253629528"/>
                </p:ext>
              </p:extLst>
            </p:nvPr>
          </p:nvGraphicFramePr>
          <p:xfrm>
            <a:off x="5335760" y="2303759"/>
            <a:ext cx="2246164" cy="365722"/>
          </p:xfrm>
          <a:graphic>
            <a:graphicData uri="http://schemas.openxmlformats.org/presentationml/2006/ole">
              <mc:AlternateContent xmlns:mc="http://schemas.openxmlformats.org/markup-compatibility/2006">
                <mc:Choice xmlns:v="urn:schemas-microsoft-com:vml" Requires="v">
                  <p:oleObj name="Equation" r:id="rId2" imgW="25158700" imgH="4102100" progId="Equation.3">
                    <p:embed/>
                  </p:oleObj>
                </mc:Choice>
                <mc:Fallback>
                  <p:oleObj name="Equation" r:id="rId2" imgW="25158700" imgH="4102100" progId="Equation.3">
                    <p:embed/>
                    <p:pic>
                      <p:nvPicPr>
                        <p:cNvPr id="1026" name="Object 6">
                          <a:extLst>
                            <a:ext uri="{FF2B5EF4-FFF2-40B4-BE49-F238E27FC236}">
                              <a16:creationId xmlns:a16="http://schemas.microsoft.com/office/drawing/2014/main" id="{867C612B-4F65-701C-F927-DD63260A9A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760" y="2303759"/>
                          <a:ext cx="2246164"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9">
              <a:extLst>
                <a:ext uri="{FF2B5EF4-FFF2-40B4-BE49-F238E27FC236}">
                  <a16:creationId xmlns:a16="http://schemas.microsoft.com/office/drawing/2014/main" id="{16338F8B-B158-71B0-A7CA-DC9BC0223506}"/>
                </a:ext>
              </a:extLst>
            </p:cNvPr>
            <p:cNvGraphicFramePr>
              <a:graphicFrameLocks noChangeAspect="1"/>
            </p:cNvGraphicFramePr>
            <p:nvPr>
              <p:extLst>
                <p:ext uri="{D42A27DB-BD31-4B8C-83A1-F6EECF244321}">
                  <p14:modId xmlns:p14="http://schemas.microsoft.com/office/powerpoint/2010/main" val="1565014384"/>
                </p:ext>
              </p:extLst>
            </p:nvPr>
          </p:nvGraphicFramePr>
          <p:xfrm>
            <a:off x="5335760" y="1796685"/>
            <a:ext cx="801996" cy="387319"/>
          </p:xfrm>
          <a:graphic>
            <a:graphicData uri="http://schemas.openxmlformats.org/presentationml/2006/ole">
              <mc:AlternateContent xmlns:mc="http://schemas.openxmlformats.org/markup-compatibility/2006">
                <mc:Choice xmlns:v="urn:schemas-microsoft-com:vml" Requires="v">
                  <p:oleObj name="Equation" r:id="rId4" imgW="8483600" imgH="4102100" progId="Equation.3">
                    <p:embed/>
                  </p:oleObj>
                </mc:Choice>
                <mc:Fallback>
                  <p:oleObj name="Equation" r:id="rId4" imgW="8483600" imgH="4102100" progId="Equation.3">
                    <p:embed/>
                    <p:pic>
                      <p:nvPicPr>
                        <p:cNvPr id="1028" name="Object 9">
                          <a:extLst>
                            <a:ext uri="{FF2B5EF4-FFF2-40B4-BE49-F238E27FC236}">
                              <a16:creationId xmlns:a16="http://schemas.microsoft.com/office/drawing/2014/main" id="{16338F8B-B158-71B0-A7CA-DC9BC02235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5760" y="1796685"/>
                          <a:ext cx="801996" cy="387319"/>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9" name="Object 10">
              <a:extLst>
                <a:ext uri="{FF2B5EF4-FFF2-40B4-BE49-F238E27FC236}">
                  <a16:creationId xmlns:a16="http://schemas.microsoft.com/office/drawing/2014/main" id="{755853A7-7579-862A-B3E3-CBB3656C79F4}"/>
                </a:ext>
              </a:extLst>
            </p:cNvPr>
            <p:cNvGraphicFramePr>
              <a:graphicFrameLocks noChangeAspect="1"/>
            </p:cNvGraphicFramePr>
            <p:nvPr>
              <p:extLst>
                <p:ext uri="{D42A27DB-BD31-4B8C-83A1-F6EECF244321}">
                  <p14:modId xmlns:p14="http://schemas.microsoft.com/office/powerpoint/2010/main" val="1660709528"/>
                </p:ext>
              </p:extLst>
            </p:nvPr>
          </p:nvGraphicFramePr>
          <p:xfrm>
            <a:off x="5335760" y="2720079"/>
            <a:ext cx="3160469" cy="365722"/>
          </p:xfrm>
          <a:graphic>
            <a:graphicData uri="http://schemas.openxmlformats.org/presentationml/2006/ole">
              <mc:AlternateContent xmlns:mc="http://schemas.openxmlformats.org/markup-compatibility/2006">
                <mc:Choice xmlns:v="urn:schemas-microsoft-com:vml" Requires="v">
                  <p:oleObj name="Equation" r:id="rId6" imgW="35394900" imgH="4102100" progId="Equation.3">
                    <p:embed/>
                  </p:oleObj>
                </mc:Choice>
                <mc:Fallback>
                  <p:oleObj name="Equation" r:id="rId6" imgW="35394900" imgH="4102100" progId="Equation.3">
                    <p:embed/>
                    <p:pic>
                      <p:nvPicPr>
                        <p:cNvPr id="1029" name="Object 10">
                          <a:extLst>
                            <a:ext uri="{FF2B5EF4-FFF2-40B4-BE49-F238E27FC236}">
                              <a16:creationId xmlns:a16="http://schemas.microsoft.com/office/drawing/2014/main" id="{755853A7-7579-862A-B3E3-CBB3656C79F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35760" y="2720079"/>
                          <a:ext cx="3160469"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0" name="Object 11">
              <a:extLst>
                <a:ext uri="{FF2B5EF4-FFF2-40B4-BE49-F238E27FC236}">
                  <a16:creationId xmlns:a16="http://schemas.microsoft.com/office/drawing/2014/main" id="{0C12D564-57D7-89B9-58F5-1414E55E3780}"/>
                </a:ext>
              </a:extLst>
            </p:cNvPr>
            <p:cNvGraphicFramePr>
              <a:graphicFrameLocks noChangeAspect="1"/>
            </p:cNvGraphicFramePr>
            <p:nvPr>
              <p:extLst>
                <p:ext uri="{D42A27DB-BD31-4B8C-83A1-F6EECF244321}">
                  <p14:modId xmlns:p14="http://schemas.microsoft.com/office/powerpoint/2010/main" val="717470688"/>
                </p:ext>
              </p:extLst>
            </p:nvPr>
          </p:nvGraphicFramePr>
          <p:xfrm>
            <a:off x="5335760" y="3080987"/>
            <a:ext cx="4860930" cy="365722"/>
          </p:xfrm>
          <a:graphic>
            <a:graphicData uri="http://schemas.openxmlformats.org/presentationml/2006/ole">
              <mc:AlternateContent xmlns:mc="http://schemas.openxmlformats.org/markup-compatibility/2006">
                <mc:Choice xmlns:v="urn:schemas-microsoft-com:vml" Requires="v">
                  <p:oleObj name="Equation" r:id="rId8" imgW="54419500" imgH="4102100" progId="Equation.3">
                    <p:embed/>
                  </p:oleObj>
                </mc:Choice>
                <mc:Fallback>
                  <p:oleObj name="Equation" r:id="rId8" imgW="54419500" imgH="4102100" progId="Equation.3">
                    <p:embed/>
                    <p:pic>
                      <p:nvPicPr>
                        <p:cNvPr id="1030" name="Object 11">
                          <a:extLst>
                            <a:ext uri="{FF2B5EF4-FFF2-40B4-BE49-F238E27FC236}">
                              <a16:creationId xmlns:a16="http://schemas.microsoft.com/office/drawing/2014/main" id="{0C12D564-57D7-89B9-58F5-1414E55E37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35760" y="3080987"/>
                          <a:ext cx="4860930"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31" name="Object 12">
              <a:extLst>
                <a:ext uri="{FF2B5EF4-FFF2-40B4-BE49-F238E27FC236}">
                  <a16:creationId xmlns:a16="http://schemas.microsoft.com/office/drawing/2014/main" id="{DF028AC3-3F75-27B3-9FB7-DDCC1C668EFD}"/>
                </a:ext>
              </a:extLst>
            </p:cNvPr>
            <p:cNvGraphicFramePr>
              <a:graphicFrameLocks noChangeAspect="1"/>
            </p:cNvGraphicFramePr>
            <p:nvPr>
              <p:extLst>
                <p:ext uri="{D42A27DB-BD31-4B8C-83A1-F6EECF244321}">
                  <p14:modId xmlns:p14="http://schemas.microsoft.com/office/powerpoint/2010/main" val="1177941281"/>
                </p:ext>
              </p:extLst>
            </p:nvPr>
          </p:nvGraphicFramePr>
          <p:xfrm>
            <a:off x="5335760" y="3549603"/>
            <a:ext cx="6531154" cy="365722"/>
          </p:xfrm>
          <a:graphic>
            <a:graphicData uri="http://schemas.openxmlformats.org/presentationml/2006/ole">
              <mc:AlternateContent xmlns:mc="http://schemas.openxmlformats.org/markup-compatibility/2006">
                <mc:Choice xmlns:v="urn:schemas-microsoft-com:vml" Requires="v">
                  <p:oleObj name="Equation" r:id="rId10" imgW="73139300" imgH="4102100" progId="Equation.3">
                    <p:embed/>
                  </p:oleObj>
                </mc:Choice>
                <mc:Fallback>
                  <p:oleObj name="Equation" r:id="rId10" imgW="73139300" imgH="4102100" progId="Equation.3">
                    <p:embed/>
                    <p:pic>
                      <p:nvPicPr>
                        <p:cNvPr id="1031" name="Object 12">
                          <a:extLst>
                            <a:ext uri="{FF2B5EF4-FFF2-40B4-BE49-F238E27FC236}">
                              <a16:creationId xmlns:a16="http://schemas.microsoft.com/office/drawing/2014/main" id="{DF028AC3-3F75-27B3-9FB7-DDCC1C668EF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35760" y="3549603"/>
                          <a:ext cx="6531154" cy="36572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accent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 name="Footer Placeholder 2">
            <a:extLst>
              <a:ext uri="{FF2B5EF4-FFF2-40B4-BE49-F238E27FC236}">
                <a16:creationId xmlns:a16="http://schemas.microsoft.com/office/drawing/2014/main" id="{C41E1266-7837-A002-D73C-54B451C205C4}"/>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6A791B67-6A55-84B1-60DD-A6ED633FD5F5}"/>
              </a:ext>
            </a:extLst>
          </p:cNvPr>
          <p:cNvSpPr>
            <a:spLocks noGrp="1"/>
          </p:cNvSpPr>
          <p:nvPr>
            <p:ph type="sldNum" sz="quarter" idx="12"/>
          </p:nvPr>
        </p:nvSpPr>
        <p:spPr/>
        <p:txBody>
          <a:bodyPr/>
          <a:lstStyle/>
          <a:p>
            <a:fld id="{C0A394DB-CB9F-8E43-832A-0EBC97DA212A}" type="slidenum">
              <a:rPr lang="en-US" smtClean="0"/>
              <a:t>3</a:t>
            </a:fld>
            <a:endParaRPr lang="en-US"/>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7D8A4E-EB80-F9A1-3E98-43593AB16A68}"/>
              </a:ext>
            </a:extLst>
          </p:cNvPr>
          <p:cNvSpPr>
            <a:spLocks noGrp="1"/>
          </p:cNvSpPr>
          <p:nvPr>
            <p:ph type="title"/>
          </p:nvPr>
        </p:nvSpPr>
        <p:spPr>
          <a:xfrm>
            <a:off x="686834" y="1153572"/>
            <a:ext cx="3200400" cy="4461163"/>
          </a:xfrm>
        </p:spPr>
        <p:txBody>
          <a:bodyPr>
            <a:normAutofit/>
          </a:bodyPr>
          <a:lstStyle/>
          <a:p>
            <a:r>
              <a:rPr lang="en-IN" b="0" i="0">
                <a:solidFill>
                  <a:srgbClr val="FFFFFF"/>
                </a:solidFill>
                <a:effectLst/>
                <a:latin typeface="Söhne"/>
              </a:rPr>
              <a:t>Markov Assumption </a:t>
            </a:r>
            <a:endParaRPr lang="en-US">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2B5D8E3-43A7-E625-6050-0FE410077C61}"/>
              </a:ext>
            </a:extLst>
          </p:cNvPr>
          <p:cNvSpPr>
            <a:spLocks noGrp="1"/>
          </p:cNvSpPr>
          <p:nvPr>
            <p:ph idx="1"/>
          </p:nvPr>
        </p:nvSpPr>
        <p:spPr>
          <a:xfrm>
            <a:off x="4447308" y="591344"/>
            <a:ext cx="6906491" cy="5585619"/>
          </a:xfrm>
        </p:spPr>
        <p:txBody>
          <a:bodyPr anchor="ctr">
            <a:normAutofit fontScale="92500" lnSpcReduction="10000"/>
          </a:bodyPr>
          <a:lstStyle/>
          <a:p>
            <a:r>
              <a:rPr lang="en-IN" dirty="0">
                <a:latin typeface="Söhne"/>
              </a:rPr>
              <a:t>P</a:t>
            </a:r>
            <a:r>
              <a:rPr lang="en-IN" b="0" i="0" dirty="0">
                <a:effectLst/>
                <a:latin typeface="Söhne"/>
              </a:rPr>
              <a:t>robabilistic predictions based on historical events.</a:t>
            </a:r>
          </a:p>
          <a:p>
            <a:r>
              <a:rPr lang="en-IN" b="0" i="0" dirty="0">
                <a:effectLst/>
                <a:latin typeface="Söhne"/>
              </a:rPr>
              <a:t>The Markov Model is a statistical model heavily reliant on probability theory.</a:t>
            </a:r>
          </a:p>
          <a:p>
            <a:r>
              <a:rPr lang="en-IN" dirty="0">
                <a:latin typeface="Söhne"/>
              </a:rPr>
              <a:t>The probability of n+1</a:t>
            </a:r>
            <a:r>
              <a:rPr lang="en-IN" baseline="30000" dirty="0">
                <a:latin typeface="Söhne"/>
              </a:rPr>
              <a:t>th</a:t>
            </a:r>
            <a:r>
              <a:rPr lang="en-IN" dirty="0">
                <a:latin typeface="Söhne"/>
              </a:rPr>
              <a:t> step will be x will only depend upon n</a:t>
            </a:r>
            <a:r>
              <a:rPr lang="en-IN" baseline="30000" dirty="0">
                <a:latin typeface="Söhne"/>
              </a:rPr>
              <a:t>th</a:t>
            </a:r>
            <a:r>
              <a:rPr lang="en-IN" dirty="0">
                <a:latin typeface="Söhne"/>
              </a:rPr>
              <a:t> step not whole sequence o step </a:t>
            </a:r>
          </a:p>
          <a:p>
            <a:pPr marL="0" indent="0" algn="ctr">
              <a:buNone/>
            </a:pPr>
            <a:r>
              <a:rPr lang="en-IN" b="0" i="0" dirty="0">
                <a:solidFill>
                  <a:srgbClr val="C00000"/>
                </a:solidFill>
                <a:effectLst/>
                <a:latin typeface="Segoe Print" panose="02000800000000000000" pitchFamily="2" charset="0"/>
              </a:rPr>
              <a:t>P(X</a:t>
            </a:r>
            <a:r>
              <a:rPr lang="en-IN" b="0" i="0" baseline="-25000" dirty="0">
                <a:solidFill>
                  <a:srgbClr val="C00000"/>
                </a:solidFill>
                <a:effectLst/>
                <a:latin typeface="Segoe Print" panose="02000800000000000000" pitchFamily="2" charset="0"/>
              </a:rPr>
              <a:t>n+1 </a:t>
            </a:r>
            <a:r>
              <a:rPr lang="en-IN" b="0" i="0" dirty="0">
                <a:solidFill>
                  <a:srgbClr val="C00000"/>
                </a:solidFill>
                <a:effectLst/>
                <a:latin typeface="Segoe Print" panose="02000800000000000000" pitchFamily="2" charset="0"/>
              </a:rPr>
              <a:t>=x) | </a:t>
            </a:r>
            <a:r>
              <a:rPr lang="en-IN" b="0" i="0" dirty="0" err="1">
                <a:solidFill>
                  <a:srgbClr val="C00000"/>
                </a:solidFill>
                <a:effectLst/>
                <a:latin typeface="Segoe Print" panose="02000800000000000000" pitchFamily="2" charset="0"/>
              </a:rPr>
              <a:t>X</a:t>
            </a:r>
            <a:r>
              <a:rPr lang="en-IN" b="0" i="0" baseline="-25000" dirty="0" err="1">
                <a:solidFill>
                  <a:srgbClr val="C00000"/>
                </a:solidFill>
                <a:effectLst/>
                <a:latin typeface="Segoe Print" panose="02000800000000000000" pitchFamily="2" charset="0"/>
              </a:rPr>
              <a:t>n</a:t>
            </a:r>
            <a:r>
              <a:rPr lang="en-IN" b="0" i="0" dirty="0">
                <a:solidFill>
                  <a:srgbClr val="C00000"/>
                </a:solidFill>
                <a:effectLst/>
                <a:latin typeface="Segoe Print" panose="02000800000000000000" pitchFamily="2" charset="0"/>
              </a:rPr>
              <a:t> =</a:t>
            </a:r>
            <a:r>
              <a:rPr lang="en-IN" b="0" i="0" dirty="0" err="1">
                <a:solidFill>
                  <a:srgbClr val="C00000"/>
                </a:solidFill>
                <a:effectLst/>
                <a:latin typeface="Segoe Print" panose="02000800000000000000" pitchFamily="2" charset="0"/>
              </a:rPr>
              <a:t>x</a:t>
            </a:r>
            <a:r>
              <a:rPr lang="en-IN" b="0" i="0" baseline="-25000" dirty="0" err="1">
                <a:solidFill>
                  <a:srgbClr val="C00000"/>
                </a:solidFill>
                <a:effectLst/>
                <a:latin typeface="Segoe Print" panose="02000800000000000000" pitchFamily="2" charset="0"/>
              </a:rPr>
              <a:t>n</a:t>
            </a:r>
            <a:r>
              <a:rPr lang="en-IN" b="0" i="0" dirty="0">
                <a:solidFill>
                  <a:srgbClr val="C00000"/>
                </a:solidFill>
                <a:effectLst/>
                <a:latin typeface="Segoe Print" panose="02000800000000000000" pitchFamily="2" charset="0"/>
              </a:rPr>
              <a:t> </a:t>
            </a:r>
          </a:p>
          <a:p>
            <a:r>
              <a:rPr lang="en-IN" b="0" i="0" dirty="0">
                <a:effectLst/>
                <a:latin typeface="Söhne"/>
              </a:rPr>
              <a:t>It's named after a Russian mathematician known for his work in probability theory.</a:t>
            </a:r>
          </a:p>
          <a:p>
            <a:r>
              <a:rPr lang="en-IN" b="1" i="0" dirty="0">
                <a:effectLst/>
                <a:latin typeface="Söhne"/>
              </a:rPr>
              <a:t>Scenario:</a:t>
            </a:r>
            <a:endParaRPr lang="en-IN" b="0" i="0" dirty="0">
              <a:effectLst/>
              <a:latin typeface="Söhne"/>
            </a:endParaRPr>
          </a:p>
          <a:p>
            <a:pPr lvl="1"/>
            <a:r>
              <a:rPr lang="en-IN" b="0" i="0" dirty="0">
                <a:effectLst/>
                <a:latin typeface="Söhne"/>
              </a:rPr>
              <a:t>Let's say you want to predict whether Team X (a soccer team) will win tomorrow's game.</a:t>
            </a:r>
          </a:p>
          <a:p>
            <a:pPr lvl="1"/>
            <a:r>
              <a:rPr lang="en-IN" b="0" i="0" dirty="0">
                <a:effectLst/>
                <a:latin typeface="Söhne"/>
              </a:rPr>
              <a:t>You have access to the outcomes of the last 10 games Team X played.</a:t>
            </a:r>
          </a:p>
          <a:p>
            <a:endParaRPr lang="en-IN" dirty="0">
              <a:latin typeface="Söhne"/>
            </a:endParaRPr>
          </a:p>
        </p:txBody>
      </p:sp>
      <p:sp>
        <p:nvSpPr>
          <p:cNvPr id="4" name="Footer Placeholder 3">
            <a:extLst>
              <a:ext uri="{FF2B5EF4-FFF2-40B4-BE49-F238E27FC236}">
                <a16:creationId xmlns:a16="http://schemas.microsoft.com/office/drawing/2014/main" id="{D9E3C2E8-ED8E-B662-4F36-DEF658657509}"/>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37BC19D0-D8DF-EEBB-9ABC-80440DC0156D}"/>
              </a:ext>
            </a:extLst>
          </p:cNvPr>
          <p:cNvSpPr>
            <a:spLocks noGrp="1"/>
          </p:cNvSpPr>
          <p:nvPr>
            <p:ph type="sldNum" sz="quarter" idx="12"/>
          </p:nvPr>
        </p:nvSpPr>
        <p:spPr/>
        <p:txBody>
          <a:bodyPr/>
          <a:lstStyle/>
          <a:p>
            <a:fld id="{C0A394DB-CB9F-8E43-832A-0EBC97DA212A}" type="slidenum">
              <a:rPr lang="en-US" smtClean="0"/>
              <a:t>30</a:t>
            </a:fld>
            <a:endParaRPr lang="en-US"/>
          </a:p>
        </p:txBody>
      </p:sp>
    </p:spTree>
    <p:extLst>
      <p:ext uri="{BB962C8B-B14F-4D97-AF65-F5344CB8AC3E}">
        <p14:creationId xmlns:p14="http://schemas.microsoft.com/office/powerpoint/2010/main" val="957843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D8A4E-EB80-F9A1-3E98-43593AB16A68}"/>
              </a:ext>
            </a:extLst>
          </p:cNvPr>
          <p:cNvSpPr>
            <a:spLocks noGrp="1"/>
          </p:cNvSpPr>
          <p:nvPr>
            <p:ph type="title"/>
          </p:nvPr>
        </p:nvSpPr>
        <p:spPr/>
        <p:txBody>
          <a:bodyPr/>
          <a:lstStyle/>
          <a:p>
            <a:r>
              <a:rPr lang="en-IN" sz="5400" dirty="0"/>
              <a:t>Markov Assumption </a:t>
            </a:r>
            <a:endParaRPr lang="en-US" sz="5400" dirty="0"/>
          </a:p>
        </p:txBody>
      </p:sp>
      <p:graphicFrame>
        <p:nvGraphicFramePr>
          <p:cNvPr id="5" name="Content Placeholder 2">
            <a:extLst>
              <a:ext uri="{FF2B5EF4-FFF2-40B4-BE49-F238E27FC236}">
                <a16:creationId xmlns:a16="http://schemas.microsoft.com/office/drawing/2014/main" id="{52E85E88-F133-F702-121C-A130ACDAE847}"/>
              </a:ext>
            </a:extLst>
          </p:cNvPr>
          <p:cNvGraphicFramePr>
            <a:graphicFrameLocks noGrp="1"/>
          </p:cNvGraphicFramePr>
          <p:nvPr>
            <p:ph idx="1"/>
            <p:extLst>
              <p:ext uri="{D42A27DB-BD31-4B8C-83A1-F6EECF244321}">
                <p14:modId xmlns:p14="http://schemas.microsoft.com/office/powerpoint/2010/main" val="2181468555"/>
              </p:ext>
            </p:extLst>
          </p:nvPr>
        </p:nvGraphicFramePr>
        <p:xfrm>
          <a:off x="838200" y="1288973"/>
          <a:ext cx="10515600" cy="488799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27268F95-E2EA-8B3B-7DA3-C2C3EA988FBC}"/>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58C6BCBE-76D2-0A6F-EB44-E59657346BEF}"/>
              </a:ext>
            </a:extLst>
          </p:cNvPr>
          <p:cNvSpPr>
            <a:spLocks noGrp="1"/>
          </p:cNvSpPr>
          <p:nvPr>
            <p:ph type="sldNum" sz="quarter" idx="12"/>
          </p:nvPr>
        </p:nvSpPr>
        <p:spPr/>
        <p:txBody>
          <a:bodyPr/>
          <a:lstStyle/>
          <a:p>
            <a:fld id="{C0A394DB-CB9F-8E43-832A-0EBC97DA212A}" type="slidenum">
              <a:rPr lang="en-US" smtClean="0"/>
              <a:t>31</a:t>
            </a:fld>
            <a:endParaRPr lang="en-US"/>
          </a:p>
        </p:txBody>
      </p:sp>
    </p:spTree>
    <p:extLst>
      <p:ext uri="{BB962C8B-B14F-4D97-AF65-F5344CB8AC3E}">
        <p14:creationId xmlns:p14="http://schemas.microsoft.com/office/powerpoint/2010/main" val="4713315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8419ECB-A041-D427-D041-71C663FDC92A}"/>
              </a:ext>
            </a:extLst>
          </p:cNvPr>
          <p:cNvSpPr>
            <a:spLocks noGrp="1"/>
          </p:cNvSpPr>
          <p:nvPr>
            <p:ph type="title"/>
          </p:nvPr>
        </p:nvSpPr>
        <p:spPr>
          <a:xfrm>
            <a:off x="630936" y="640823"/>
            <a:ext cx="3419856" cy="5583148"/>
          </a:xfrm>
        </p:spPr>
        <p:txBody>
          <a:bodyPr anchor="ctr">
            <a:normAutofit/>
          </a:bodyPr>
          <a:lstStyle/>
          <a:p>
            <a:r>
              <a:rPr lang="en-IN" sz="5400"/>
              <a:t>Sequence Probability Calculation:</a:t>
            </a:r>
            <a:endParaRPr lang="en-US" sz="5400"/>
          </a:p>
        </p:txBody>
      </p:sp>
      <p:sp>
        <p:nvSpPr>
          <p:cNvPr id="19"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athematical equation with numbers and symbols&#10;&#10;Description automatically generated">
            <a:extLst>
              <a:ext uri="{FF2B5EF4-FFF2-40B4-BE49-F238E27FC236}">
                <a16:creationId xmlns:a16="http://schemas.microsoft.com/office/drawing/2014/main" id="{08014FCA-A653-4E19-C738-A5CFC557DA1A}"/>
              </a:ext>
            </a:extLst>
          </p:cNvPr>
          <p:cNvPicPr>
            <a:picLocks noChangeAspect="1"/>
          </p:cNvPicPr>
          <p:nvPr/>
        </p:nvPicPr>
        <p:blipFill>
          <a:blip r:embed="rId2"/>
          <a:stretch>
            <a:fillRect/>
          </a:stretch>
        </p:blipFill>
        <p:spPr>
          <a:xfrm>
            <a:off x="4870704" y="2612883"/>
            <a:ext cx="6894576" cy="1051422"/>
          </a:xfrm>
          <a:prstGeom prst="rect">
            <a:avLst/>
          </a:prstGeom>
        </p:spPr>
      </p:pic>
      <p:sp>
        <p:nvSpPr>
          <p:cNvPr id="3" name="Content Placeholder 2">
            <a:extLst>
              <a:ext uri="{FF2B5EF4-FFF2-40B4-BE49-F238E27FC236}">
                <a16:creationId xmlns:a16="http://schemas.microsoft.com/office/drawing/2014/main" id="{7B121848-7DC5-EF71-528E-60DCAC85007A}"/>
              </a:ext>
            </a:extLst>
          </p:cNvPr>
          <p:cNvSpPr>
            <a:spLocks noGrp="1"/>
          </p:cNvSpPr>
          <p:nvPr>
            <p:ph idx="1"/>
          </p:nvPr>
        </p:nvSpPr>
        <p:spPr>
          <a:xfrm>
            <a:off x="4501896" y="630937"/>
            <a:ext cx="7046976" cy="5596128"/>
          </a:xfrm>
        </p:spPr>
        <p:txBody>
          <a:bodyPr anchor="t">
            <a:normAutofit fontScale="85000" lnSpcReduction="10000"/>
          </a:bodyPr>
          <a:lstStyle/>
          <a:p>
            <a:pPr>
              <a:lnSpc>
                <a:spcPct val="110000"/>
              </a:lnSpc>
            </a:pPr>
            <a:r>
              <a:rPr lang="en-IN" sz="1800" b="1" i="0" dirty="0">
                <a:effectLst/>
                <a:latin typeface="Söhne"/>
              </a:rPr>
              <a:t>First-Order Markov Prediction:</a:t>
            </a:r>
            <a:endParaRPr lang="en-IN" sz="1800" b="0" i="0" dirty="0">
              <a:effectLst/>
              <a:latin typeface="Söhne"/>
            </a:endParaRPr>
          </a:p>
          <a:p>
            <a:pPr lvl="1">
              <a:lnSpc>
                <a:spcPct val="110000"/>
              </a:lnSpc>
            </a:pPr>
            <a:r>
              <a:rPr lang="en-IN" sz="1800" b="0" i="0" dirty="0">
                <a:effectLst/>
                <a:latin typeface="Söhne"/>
              </a:rPr>
              <a:t>When you use only the last event to predict the future event, it's called first-order Markov prediction.</a:t>
            </a:r>
          </a:p>
          <a:p>
            <a:pPr lvl="1">
              <a:lnSpc>
                <a:spcPct val="110000"/>
              </a:lnSpc>
            </a:pPr>
            <a:r>
              <a:rPr lang="en-IN" sz="1800" b="0" i="0" dirty="0">
                <a:effectLst/>
                <a:latin typeface="Söhne"/>
              </a:rPr>
              <a:t>This means you consider just the last event in the sequence.</a:t>
            </a:r>
          </a:p>
          <a:p>
            <a:pPr>
              <a:lnSpc>
                <a:spcPct val="110000"/>
              </a:lnSpc>
            </a:pPr>
            <a:r>
              <a:rPr lang="en-IN" sz="1800" b="1" i="0" dirty="0">
                <a:effectLst/>
                <a:latin typeface="Söhne"/>
              </a:rPr>
              <a:t>Second-Order Markov Prediction:</a:t>
            </a:r>
            <a:endParaRPr lang="en-IN" sz="1800" b="0" i="0" dirty="0">
              <a:effectLst/>
              <a:latin typeface="Söhne"/>
            </a:endParaRPr>
          </a:p>
          <a:p>
            <a:pPr lvl="1">
              <a:lnSpc>
                <a:spcPct val="110000"/>
              </a:lnSpc>
            </a:pPr>
            <a:r>
              <a:rPr lang="en-IN" sz="1800" b="0" i="0" dirty="0">
                <a:effectLst/>
                <a:latin typeface="Söhne"/>
              </a:rPr>
              <a:t>A second-order Markov prediction includes the last two events in the sequence.</a:t>
            </a:r>
          </a:p>
          <a:p>
            <a:pPr>
              <a:lnSpc>
                <a:spcPct val="110000"/>
              </a:lnSpc>
            </a:pPr>
            <a:r>
              <a:rPr lang="en-IN" sz="1800" b="1" i="0" dirty="0">
                <a:effectLst/>
                <a:latin typeface="Söhne"/>
              </a:rPr>
              <a:t>Sequence Probability Calculation:</a:t>
            </a:r>
          </a:p>
          <a:p>
            <a:pPr marL="0" indent="0">
              <a:lnSpc>
                <a:spcPct val="110000"/>
              </a:lnSpc>
              <a:buNone/>
            </a:pPr>
            <a:endParaRPr lang="en-IN" sz="1800" b="1" i="0" dirty="0">
              <a:effectLst/>
              <a:latin typeface="Söhne"/>
            </a:endParaRPr>
          </a:p>
          <a:p>
            <a:pPr>
              <a:lnSpc>
                <a:spcPct val="110000"/>
              </a:lnSpc>
            </a:pPr>
            <a:endParaRPr lang="en-IN" sz="1800" b="0" i="0" dirty="0">
              <a:effectLst/>
              <a:latin typeface="Söhne"/>
            </a:endParaRPr>
          </a:p>
          <a:p>
            <a:pPr lvl="1">
              <a:lnSpc>
                <a:spcPct val="110000"/>
              </a:lnSpc>
            </a:pPr>
            <a:r>
              <a:rPr lang="en-IN" sz="1800" b="0" i="0" dirty="0">
                <a:effectLst/>
                <a:latin typeface="Söhne"/>
              </a:rPr>
              <a:t>The equation provided aims to calculate the probability of a sequence of events occurring in order, such as event1 after event2, and so on.</a:t>
            </a:r>
          </a:p>
          <a:p>
            <a:pPr lvl="1">
              <a:lnSpc>
                <a:spcPct val="110000"/>
              </a:lnSpc>
            </a:pPr>
            <a:r>
              <a:rPr lang="en-IN" sz="1800" b="0" i="0" dirty="0">
                <a:effectLst/>
                <a:latin typeface="Söhne"/>
              </a:rPr>
              <a:t>The probability of each </a:t>
            </a:r>
            <a:r>
              <a:rPr lang="en-IN" sz="1800" b="0" i="0" dirty="0" err="1">
                <a:effectLst/>
                <a:latin typeface="Söhne"/>
              </a:rPr>
              <a:t>event_t</a:t>
            </a:r>
            <a:r>
              <a:rPr lang="en-IN" sz="1800" b="0" i="0" dirty="0">
                <a:effectLst/>
                <a:latin typeface="Söhne"/>
              </a:rPr>
              <a:t> (given the previous event) is multiplied by the probability of the next event in the sequence.</a:t>
            </a:r>
          </a:p>
          <a:p>
            <a:pPr>
              <a:lnSpc>
                <a:spcPct val="110000"/>
              </a:lnSpc>
            </a:pPr>
            <a:r>
              <a:rPr lang="en-IN" sz="1800" b="0" i="0" dirty="0">
                <a:effectLst/>
                <a:latin typeface="Söhne"/>
              </a:rPr>
              <a:t>EXAMPLE:</a:t>
            </a:r>
          </a:p>
          <a:p>
            <a:pPr lvl="1">
              <a:lnSpc>
                <a:spcPct val="110000"/>
              </a:lnSpc>
            </a:pPr>
            <a:r>
              <a:rPr lang="en-IN" sz="1800" b="0" i="0" dirty="0">
                <a:effectLst/>
                <a:latin typeface="Söhne"/>
              </a:rPr>
              <a:t>If you want to predict the probability of Team X winning, then losing, and then tying, you would calculate it by multiplying the probability of winning (given the previous outcome), the probability of losing (given the previous outcome), and the probability of tying (given the previous outcome).</a:t>
            </a:r>
            <a:endParaRPr lang="en-US" sz="1800" dirty="0"/>
          </a:p>
        </p:txBody>
      </p:sp>
      <p:sp>
        <p:nvSpPr>
          <p:cNvPr id="4" name="Footer Placeholder 3">
            <a:extLst>
              <a:ext uri="{FF2B5EF4-FFF2-40B4-BE49-F238E27FC236}">
                <a16:creationId xmlns:a16="http://schemas.microsoft.com/office/drawing/2014/main" id="{C1E42518-00F5-247A-DBBE-5210BAEC73B4}"/>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DB25D79A-97D4-AF2C-BA28-DBA5EBA2E421}"/>
              </a:ext>
            </a:extLst>
          </p:cNvPr>
          <p:cNvSpPr>
            <a:spLocks noGrp="1"/>
          </p:cNvSpPr>
          <p:nvPr>
            <p:ph type="sldNum" sz="quarter" idx="12"/>
          </p:nvPr>
        </p:nvSpPr>
        <p:spPr/>
        <p:txBody>
          <a:bodyPr/>
          <a:lstStyle/>
          <a:p>
            <a:fld id="{C0A394DB-CB9F-8E43-832A-0EBC97DA212A}" type="slidenum">
              <a:rPr lang="en-US" smtClean="0"/>
              <a:t>32</a:t>
            </a:fld>
            <a:endParaRPr lang="en-US"/>
          </a:p>
        </p:txBody>
      </p:sp>
    </p:spTree>
    <p:extLst>
      <p:ext uri="{BB962C8B-B14F-4D97-AF65-F5344CB8AC3E}">
        <p14:creationId xmlns:p14="http://schemas.microsoft.com/office/powerpoint/2010/main" val="14895139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C8C3B-C493-F2B9-84AE-AC3BE2964585}"/>
              </a:ext>
            </a:extLst>
          </p:cNvPr>
          <p:cNvSpPr>
            <a:spLocks noGrp="1"/>
          </p:cNvSpPr>
          <p:nvPr>
            <p:ph type="title"/>
          </p:nvPr>
        </p:nvSpPr>
        <p:spPr/>
        <p:txBody>
          <a:bodyPr/>
          <a:lstStyle/>
          <a:p>
            <a:r>
              <a:rPr lang="en-IN" dirty="0">
                <a:effectLst/>
                <a:latin typeface="Helvetica" pitchFamily="2" charset="0"/>
              </a:rPr>
              <a:t>A typical Markov Model prediction</a:t>
            </a:r>
            <a:endParaRPr lang="en-US" dirty="0"/>
          </a:p>
        </p:txBody>
      </p:sp>
      <p:graphicFrame>
        <p:nvGraphicFramePr>
          <p:cNvPr id="7" name="Content Placeholder 2">
            <a:extLst>
              <a:ext uri="{FF2B5EF4-FFF2-40B4-BE49-F238E27FC236}">
                <a16:creationId xmlns:a16="http://schemas.microsoft.com/office/drawing/2014/main" id="{D4A4D9A8-A64A-2F98-282A-521C0387652B}"/>
              </a:ext>
            </a:extLst>
          </p:cNvPr>
          <p:cNvGraphicFramePr>
            <a:graphicFrameLocks noGrp="1"/>
          </p:cNvGraphicFramePr>
          <p:nvPr>
            <p:ph idx="1"/>
            <p:extLst>
              <p:ext uri="{D42A27DB-BD31-4B8C-83A1-F6EECF244321}">
                <p14:modId xmlns:p14="http://schemas.microsoft.com/office/powerpoint/2010/main" val="354359725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1F761A1-D42E-C1BF-C82A-35A1B2679E3A}"/>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3F31F996-3B63-1E0D-E544-97B70614EB7C}"/>
              </a:ext>
            </a:extLst>
          </p:cNvPr>
          <p:cNvSpPr>
            <a:spLocks noGrp="1"/>
          </p:cNvSpPr>
          <p:nvPr>
            <p:ph type="sldNum" sz="quarter" idx="12"/>
          </p:nvPr>
        </p:nvSpPr>
        <p:spPr/>
        <p:txBody>
          <a:bodyPr/>
          <a:lstStyle/>
          <a:p>
            <a:fld id="{C0A394DB-CB9F-8E43-832A-0EBC97DA212A}" type="slidenum">
              <a:rPr lang="en-US" smtClean="0"/>
              <a:t>33</a:t>
            </a:fld>
            <a:endParaRPr lang="en-US"/>
          </a:p>
        </p:txBody>
      </p:sp>
    </p:spTree>
    <p:extLst>
      <p:ext uri="{BB962C8B-B14F-4D97-AF65-F5344CB8AC3E}">
        <p14:creationId xmlns:p14="http://schemas.microsoft.com/office/powerpoint/2010/main" val="424487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8C0444-FD04-55D4-3670-8AF7FEC95D97}"/>
              </a:ext>
            </a:extLst>
          </p:cNvPr>
          <p:cNvSpPr>
            <a:spLocks noGrp="1"/>
          </p:cNvSpPr>
          <p:nvPr>
            <p:ph type="title"/>
          </p:nvPr>
        </p:nvSpPr>
        <p:spPr>
          <a:xfrm>
            <a:off x="838200" y="365125"/>
            <a:ext cx="10515600" cy="1325563"/>
          </a:xfrm>
        </p:spPr>
        <p:txBody>
          <a:bodyPr>
            <a:normAutofit/>
          </a:bodyPr>
          <a:lstStyle/>
          <a:p>
            <a:r>
              <a:rPr lang="en-IN" sz="5400">
                <a:effectLst/>
                <a:latin typeface="Helvetica" pitchFamily="2" charset="0"/>
              </a:rPr>
              <a:t>A typical Markov Model prediction</a:t>
            </a:r>
            <a:endParaRPr lang="en-US" sz="5400"/>
          </a:p>
        </p:txBody>
      </p:sp>
      <p:sp>
        <p:nvSpPr>
          <p:cNvPr id="15"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5C53D5F6-32CB-BEE4-BA06-706259DFB2A7}"/>
              </a:ext>
            </a:extLst>
          </p:cNvPr>
          <p:cNvSpPr>
            <a:spLocks noGrp="1"/>
          </p:cNvSpPr>
          <p:nvPr>
            <p:ph idx="1"/>
          </p:nvPr>
        </p:nvSpPr>
        <p:spPr>
          <a:xfrm>
            <a:off x="838200" y="1929384"/>
            <a:ext cx="10515600" cy="4251960"/>
          </a:xfrm>
        </p:spPr>
        <p:txBody>
          <a:bodyPr>
            <a:normAutofit/>
          </a:bodyPr>
          <a:lstStyle/>
          <a:p>
            <a:pPr algn="just">
              <a:buFont typeface="+mj-lt"/>
              <a:buAutoNum type="arabicPeriod"/>
            </a:pPr>
            <a:r>
              <a:rPr lang="en-IN" sz="1800" b="1" i="0" dirty="0">
                <a:effectLst/>
                <a:latin typeface="Söhne"/>
              </a:rPr>
              <a:t>Calculating Probabilities Based on Past Data:</a:t>
            </a:r>
            <a:endParaRPr lang="en-IN" sz="1800" b="0" i="0" dirty="0">
              <a:effectLst/>
              <a:latin typeface="Söhne"/>
            </a:endParaRPr>
          </a:p>
          <a:p>
            <a:pPr marL="742950" lvl="1" indent="-285750" algn="just">
              <a:buFont typeface="+mj-lt"/>
              <a:buAutoNum type="arabicPeriod"/>
            </a:pPr>
            <a:r>
              <a:rPr lang="en-IN" sz="1800" b="0" i="0" dirty="0">
                <a:effectLst/>
                <a:latin typeface="Söhne"/>
              </a:rPr>
              <a:t>Collect data on Team X's past game outcomes (win, loss, tie).</a:t>
            </a:r>
          </a:p>
          <a:p>
            <a:pPr marL="742950" lvl="1" indent="-285750" algn="just">
              <a:buFont typeface="+mj-lt"/>
              <a:buAutoNum type="arabicPeriod"/>
            </a:pPr>
            <a:r>
              <a:rPr lang="en-IN" sz="1800" b="0" i="0" dirty="0">
                <a:effectLst/>
                <a:latin typeface="Söhne"/>
              </a:rPr>
              <a:t>Calculate probabilities of winning, losing, and tying based on the historical data.</a:t>
            </a:r>
          </a:p>
          <a:p>
            <a:pPr algn="just">
              <a:buFont typeface="+mj-lt"/>
              <a:buAutoNum type="arabicPeriod"/>
            </a:pPr>
            <a:r>
              <a:rPr lang="en-IN" sz="1800" b="1" i="0" dirty="0">
                <a:effectLst/>
                <a:latin typeface="Söhne"/>
              </a:rPr>
              <a:t>Using Naïve Bayes Probability Equation:</a:t>
            </a:r>
            <a:endParaRPr lang="en-IN" sz="1800" b="0" i="0" dirty="0">
              <a:effectLst/>
              <a:latin typeface="Söhne"/>
            </a:endParaRPr>
          </a:p>
          <a:p>
            <a:pPr marL="742950" lvl="1" indent="-285750" algn="just">
              <a:buFont typeface="+mj-lt"/>
              <a:buAutoNum type="arabicPeriod"/>
            </a:pPr>
            <a:r>
              <a:rPr lang="en-IN" sz="1800" b="0" i="0" dirty="0">
                <a:effectLst/>
                <a:latin typeface="Söhne"/>
              </a:rPr>
              <a:t>Employ the probability equation from Naïve Bayes to calculate probabilities such as:</a:t>
            </a:r>
          </a:p>
          <a:p>
            <a:pPr marL="1143000" lvl="2" indent="-228600" algn="just">
              <a:buFont typeface="+mj-lt"/>
              <a:buAutoNum type="arabicPeriod"/>
            </a:pPr>
            <a:r>
              <a:rPr lang="en-IN" sz="1800" b="0" i="0" dirty="0">
                <a:effectLst/>
                <a:latin typeface="Söhne"/>
              </a:rPr>
              <a:t>Probability of Team X winning, given that Team X lost the last game.</a:t>
            </a:r>
          </a:p>
          <a:p>
            <a:pPr marL="1143000" lvl="2" indent="-228600" algn="just">
              <a:buFont typeface="+mj-lt"/>
              <a:buAutoNum type="arabicPeriod"/>
            </a:pPr>
            <a:r>
              <a:rPr lang="en-IN" sz="1800" b="0" i="0" dirty="0">
                <a:effectLst/>
                <a:latin typeface="Söhne"/>
              </a:rPr>
              <a:t>Probability of Team X losing, given that Team X won the last game.</a:t>
            </a:r>
          </a:p>
          <a:p>
            <a:pPr algn="just">
              <a:buFont typeface="+mj-lt"/>
              <a:buAutoNum type="arabicPeriod"/>
            </a:pPr>
            <a:r>
              <a:rPr lang="en-IN" sz="1800" b="1" i="0" dirty="0">
                <a:effectLst/>
                <a:latin typeface="Söhne"/>
              </a:rPr>
              <a:t>Calculating Probabilities for Each State:</a:t>
            </a:r>
            <a:endParaRPr lang="en-IN" sz="1800" b="0" i="0" dirty="0">
              <a:effectLst/>
              <a:latin typeface="Söhne"/>
            </a:endParaRPr>
          </a:p>
          <a:p>
            <a:pPr marL="742950" lvl="1" indent="-285750" algn="just">
              <a:buFont typeface="+mj-lt"/>
              <a:buAutoNum type="arabicPeriod"/>
            </a:pPr>
            <a:r>
              <a:rPr lang="en-IN" sz="1800" b="0" i="0" dirty="0">
                <a:effectLst/>
                <a:latin typeface="Söhne"/>
              </a:rPr>
              <a:t>Determine probabilities for different sequences of states (win, loss, tie) based on past transitions.</a:t>
            </a:r>
          </a:p>
          <a:p>
            <a:pPr marL="742950" lvl="1" indent="-285750" algn="just">
              <a:buFont typeface="+mj-lt"/>
              <a:buAutoNum type="arabicPeriod"/>
            </a:pPr>
            <a:r>
              <a:rPr lang="en-IN" sz="1800" b="0" i="0" dirty="0">
                <a:effectLst/>
                <a:latin typeface="Söhne"/>
              </a:rPr>
              <a:t>Calculate conditional probabilities like:</a:t>
            </a:r>
          </a:p>
          <a:p>
            <a:pPr marL="1143000" lvl="2" indent="-228600" algn="just">
              <a:buFont typeface="+mj-lt"/>
              <a:buAutoNum type="arabicPeriod"/>
            </a:pPr>
            <a:r>
              <a:rPr lang="en-IN" sz="1800" b="0" i="1" dirty="0">
                <a:effectLst/>
                <a:latin typeface="KaTeX_Math"/>
              </a:rPr>
              <a:t>P</a:t>
            </a:r>
            <a:r>
              <a:rPr lang="en-IN" sz="1800" b="0" i="0" dirty="0">
                <a:effectLst/>
                <a:latin typeface="KaTeX_Main"/>
              </a:rPr>
              <a:t>(</a:t>
            </a:r>
            <a:r>
              <a:rPr lang="en-IN" sz="1800" b="0" i="0" dirty="0" err="1">
                <a:effectLst/>
                <a:latin typeface="KaTeX_Main"/>
              </a:rPr>
              <a:t>Win|Loss</a:t>
            </a:r>
            <a:r>
              <a:rPr lang="en-IN" sz="1800" b="0" i="0" dirty="0">
                <a:effectLst/>
                <a:latin typeface="KaTeX_Main"/>
              </a:rPr>
              <a:t>)</a:t>
            </a:r>
            <a:r>
              <a:rPr lang="en-IN" sz="1800" b="0" i="0" dirty="0">
                <a:effectLst/>
                <a:latin typeface="Söhne"/>
              </a:rPr>
              <a:t> - Probability that Team X will win today given that it lost yesterday.</a:t>
            </a:r>
          </a:p>
          <a:p>
            <a:pPr marL="1143000" lvl="2" indent="-228600" algn="just">
              <a:buFont typeface="+mj-lt"/>
              <a:buAutoNum type="arabicPeriod"/>
            </a:pPr>
            <a:r>
              <a:rPr lang="en-IN" sz="1800" b="0" i="1" dirty="0">
                <a:effectLst/>
                <a:latin typeface="KaTeX_Math"/>
              </a:rPr>
              <a:t>P</a:t>
            </a:r>
            <a:r>
              <a:rPr lang="en-IN" sz="1800" b="0" i="0" dirty="0">
                <a:effectLst/>
                <a:latin typeface="KaTeX_Main"/>
              </a:rPr>
              <a:t>(</a:t>
            </a:r>
            <a:r>
              <a:rPr lang="en-IN" sz="1800" b="0" i="0" dirty="0" err="1">
                <a:effectLst/>
                <a:latin typeface="KaTeX_Main"/>
              </a:rPr>
              <a:t>Win|Tie</a:t>
            </a:r>
            <a:r>
              <a:rPr lang="en-IN" sz="1800" b="0" i="0" dirty="0">
                <a:effectLst/>
                <a:latin typeface="KaTeX_Main"/>
              </a:rPr>
              <a:t>)</a:t>
            </a:r>
            <a:r>
              <a:rPr lang="en-IN" sz="1800" b="0" i="0" dirty="0">
                <a:effectLst/>
                <a:latin typeface="Söhne"/>
              </a:rPr>
              <a:t> - Probability that Team X will win today given that it tied yesterday.</a:t>
            </a:r>
          </a:p>
          <a:p>
            <a:pPr marL="1143000" lvl="2" indent="-228600" algn="just">
              <a:buFont typeface="+mj-lt"/>
              <a:buAutoNum type="arabicPeriod"/>
            </a:pPr>
            <a:r>
              <a:rPr lang="en-IN" sz="1800" b="0" i="0" dirty="0">
                <a:effectLst/>
                <a:latin typeface="KaTeX_Main"/>
              </a:rPr>
              <a:t>)</a:t>
            </a:r>
            <a:r>
              <a:rPr lang="en-IN" sz="1800" b="0" i="1" dirty="0">
                <a:effectLst/>
                <a:latin typeface="KaTeX_Math"/>
              </a:rPr>
              <a:t>P</a:t>
            </a:r>
            <a:r>
              <a:rPr lang="en-IN" sz="1800" b="0" i="0" dirty="0">
                <a:effectLst/>
                <a:latin typeface="KaTeX_Main"/>
              </a:rPr>
              <a:t>(</a:t>
            </a:r>
            <a:r>
              <a:rPr lang="en-IN" sz="1800" b="0" i="0" dirty="0" err="1">
                <a:effectLst/>
                <a:latin typeface="KaTeX_Main"/>
              </a:rPr>
              <a:t>Win|Win</a:t>
            </a:r>
            <a:r>
              <a:rPr lang="en-IN" sz="1800" b="0" i="0" dirty="0">
                <a:effectLst/>
                <a:latin typeface="KaTeX_Main"/>
              </a:rPr>
              <a:t>)</a:t>
            </a:r>
            <a:r>
              <a:rPr lang="en-IN" sz="1800" b="0" i="0" dirty="0">
                <a:effectLst/>
                <a:latin typeface="Söhne"/>
              </a:rPr>
              <a:t> - Probability that Team X will win today given that it won yesterday.</a:t>
            </a:r>
          </a:p>
          <a:p>
            <a:pPr algn="just"/>
            <a:endParaRPr lang="en-US" sz="1800" dirty="0"/>
          </a:p>
        </p:txBody>
      </p:sp>
      <p:sp>
        <p:nvSpPr>
          <p:cNvPr id="4" name="Footer Placeholder 3">
            <a:extLst>
              <a:ext uri="{FF2B5EF4-FFF2-40B4-BE49-F238E27FC236}">
                <a16:creationId xmlns:a16="http://schemas.microsoft.com/office/drawing/2014/main" id="{6074C3E3-1804-D1D2-684C-1E71C1727AD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Subject: PMA, B Tech(H) 5th Sem , UTD, CSVTU, Bhilai </a:t>
            </a:r>
          </a:p>
        </p:txBody>
      </p:sp>
      <p:sp>
        <p:nvSpPr>
          <p:cNvPr id="5" name="Slide Number Placeholder 4">
            <a:extLst>
              <a:ext uri="{FF2B5EF4-FFF2-40B4-BE49-F238E27FC236}">
                <a16:creationId xmlns:a16="http://schemas.microsoft.com/office/drawing/2014/main" id="{9A21BF36-F054-FB33-B7A0-56FA506C4880}"/>
              </a:ext>
            </a:extLst>
          </p:cNvPr>
          <p:cNvSpPr>
            <a:spLocks noGrp="1"/>
          </p:cNvSpPr>
          <p:nvPr>
            <p:ph type="sldNum" sz="quarter" idx="12"/>
          </p:nvPr>
        </p:nvSpPr>
        <p:spPr>
          <a:xfrm>
            <a:off x="8610600" y="6356350"/>
            <a:ext cx="2743200" cy="365125"/>
          </a:xfrm>
        </p:spPr>
        <p:txBody>
          <a:bodyPr>
            <a:normAutofit/>
          </a:bodyPr>
          <a:lstStyle/>
          <a:p>
            <a:pPr>
              <a:spcAft>
                <a:spcPts val="600"/>
              </a:spcAft>
            </a:pPr>
            <a:fld id="{C0A394DB-CB9F-8E43-832A-0EBC97DA212A}" type="slidenum">
              <a:rPr lang="en-US" smtClean="0"/>
              <a:pPr>
                <a:spcAft>
                  <a:spcPts val="600"/>
                </a:spcAft>
              </a:pPr>
              <a:t>34</a:t>
            </a:fld>
            <a:endParaRPr lang="en-US"/>
          </a:p>
        </p:txBody>
      </p:sp>
    </p:spTree>
    <p:extLst>
      <p:ext uri="{BB962C8B-B14F-4D97-AF65-F5344CB8AC3E}">
        <p14:creationId xmlns:p14="http://schemas.microsoft.com/office/powerpoint/2010/main" val="13612972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02239D2-A05D-4A1C-9F06-FBA7FC730E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BEC8C3B-C493-F2B9-84AE-AC3BE2964585}"/>
              </a:ext>
            </a:extLst>
          </p:cNvPr>
          <p:cNvSpPr>
            <a:spLocks noGrp="1"/>
          </p:cNvSpPr>
          <p:nvPr>
            <p:ph type="title"/>
          </p:nvPr>
        </p:nvSpPr>
        <p:spPr>
          <a:xfrm>
            <a:off x="2019300" y="538956"/>
            <a:ext cx="8985250" cy="1118394"/>
          </a:xfrm>
        </p:spPr>
        <p:txBody>
          <a:bodyPr anchor="t">
            <a:normAutofit/>
          </a:bodyPr>
          <a:lstStyle/>
          <a:p>
            <a:r>
              <a:rPr lang="en-IN" sz="4000" dirty="0">
                <a:effectLst/>
                <a:latin typeface="Helvetica" pitchFamily="2" charset="0"/>
              </a:rPr>
              <a:t>A typical Markov Model prediction</a:t>
            </a:r>
            <a:endParaRPr lang="en-US" sz="4000" dirty="0"/>
          </a:p>
        </p:txBody>
      </p:sp>
      <p:pic>
        <p:nvPicPr>
          <p:cNvPr id="9" name="Graphic 8" descr="Game controller">
            <a:extLst>
              <a:ext uri="{FF2B5EF4-FFF2-40B4-BE49-F238E27FC236}">
                <a16:creationId xmlns:a16="http://schemas.microsoft.com/office/drawing/2014/main" id="{9B9F8106-49B6-8340-9D29-5048404562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sp>
        <p:nvSpPr>
          <p:cNvPr id="3" name="Content Placeholder 2">
            <a:extLst>
              <a:ext uri="{FF2B5EF4-FFF2-40B4-BE49-F238E27FC236}">
                <a16:creationId xmlns:a16="http://schemas.microsoft.com/office/drawing/2014/main" id="{F9BC312B-B07F-7C45-AD48-53C57DE5D897}"/>
              </a:ext>
            </a:extLst>
          </p:cNvPr>
          <p:cNvSpPr>
            <a:spLocks noGrp="1"/>
          </p:cNvSpPr>
          <p:nvPr>
            <p:ph idx="1"/>
          </p:nvPr>
        </p:nvSpPr>
        <p:spPr>
          <a:xfrm>
            <a:off x="1009650" y="1847849"/>
            <a:ext cx="9994900" cy="4254501"/>
          </a:xfrm>
        </p:spPr>
        <p:txBody>
          <a:bodyPr>
            <a:normAutofit/>
          </a:bodyPr>
          <a:lstStyle/>
          <a:p>
            <a:pPr marL="514350" indent="-514350">
              <a:buFont typeface="+mj-lt"/>
              <a:buAutoNum type="arabicPeriod"/>
            </a:pPr>
            <a:r>
              <a:rPr lang="en-IN" sz="2000" dirty="0">
                <a:effectLst/>
                <a:latin typeface="Times" pitchFamily="2" charset="0"/>
              </a:rPr>
              <a:t>Calculate some probabilities based on past data.</a:t>
            </a:r>
          </a:p>
          <a:p>
            <a:pPr lvl="1"/>
            <a:r>
              <a:rPr lang="en-IN" sz="2000" dirty="0">
                <a:latin typeface="Times" pitchFamily="2" charset="0"/>
              </a:rPr>
              <a:t>H</a:t>
            </a:r>
            <a:r>
              <a:rPr lang="en-IN" sz="2000" dirty="0">
                <a:effectLst/>
                <a:latin typeface="Times" pitchFamily="2" charset="0"/>
              </a:rPr>
              <a:t>ow many times has Team X lost games? </a:t>
            </a:r>
          </a:p>
          <a:p>
            <a:pPr lvl="1"/>
            <a:r>
              <a:rPr lang="en-IN" sz="2000" dirty="0">
                <a:effectLst/>
                <a:latin typeface="Times" pitchFamily="2" charset="0"/>
              </a:rPr>
              <a:t>How many times has Team X won games? </a:t>
            </a:r>
          </a:p>
          <a:p>
            <a:pPr lvl="1"/>
            <a:r>
              <a:rPr lang="en-IN" sz="2000" dirty="0">
                <a:effectLst/>
                <a:latin typeface="Times" pitchFamily="2" charset="0"/>
              </a:rPr>
              <a:t>For example, imagine if Team X won 6 games out of ten games in total. In other words, the probability of wining for Team X is 60 percent. </a:t>
            </a:r>
          </a:p>
          <a:p>
            <a:pPr lvl="1"/>
            <a:r>
              <a:rPr lang="en-IN" sz="2000" dirty="0">
                <a:effectLst/>
                <a:latin typeface="Times" pitchFamily="2" charset="0"/>
              </a:rPr>
              <a:t>You arrive at this figure by taking the number of victories and dividing by 10 (the total number of games), which results in a probability of 60 percent.</a:t>
            </a:r>
          </a:p>
          <a:p>
            <a:pPr marL="514350" indent="-514350">
              <a:buFont typeface="+mj-lt"/>
              <a:buAutoNum type="arabicPeriod"/>
            </a:pPr>
            <a:r>
              <a:rPr lang="en-IN" sz="2000" dirty="0">
                <a:latin typeface="Times" pitchFamily="2" charset="0"/>
              </a:rPr>
              <a:t>Calculate the probability of a loss, and then the probability of a tie, in the same way.</a:t>
            </a:r>
          </a:p>
          <a:p>
            <a:pPr marL="514350" indent="-514350">
              <a:buFont typeface="+mj-lt"/>
              <a:buAutoNum type="arabicPeriod"/>
            </a:pPr>
            <a:r>
              <a:rPr lang="en-IN" sz="2000" dirty="0">
                <a:latin typeface="Times" pitchFamily="2" charset="0"/>
              </a:rPr>
              <a:t>Use the probability equation mentioned in the previous Naïve Bayes section to calculate probabilities such as the following:</a:t>
            </a:r>
          </a:p>
          <a:p>
            <a:pPr lvl="1"/>
            <a:r>
              <a:rPr lang="en-IN" sz="2000" dirty="0">
                <a:latin typeface="Times" pitchFamily="2" charset="0"/>
              </a:rPr>
              <a:t>The probability that Team X will win, given that Team X lost the last game.</a:t>
            </a:r>
          </a:p>
          <a:p>
            <a:pPr lvl="1"/>
            <a:r>
              <a:rPr lang="en-IN" sz="2000" dirty="0">
                <a:latin typeface="Times" pitchFamily="2" charset="0"/>
              </a:rPr>
              <a:t>The probability that Team X will lose, given that Team X won the last game.</a:t>
            </a:r>
          </a:p>
          <a:p>
            <a:pPr marL="514350" indent="-514350">
              <a:buFont typeface="+mj-lt"/>
              <a:buAutoNum type="arabicPeriod"/>
            </a:pPr>
            <a:endParaRPr lang="en-US" sz="2000" dirty="0"/>
          </a:p>
        </p:txBody>
      </p:sp>
      <p:sp>
        <p:nvSpPr>
          <p:cNvPr id="4" name="Footer Placeholder 3">
            <a:extLst>
              <a:ext uri="{FF2B5EF4-FFF2-40B4-BE49-F238E27FC236}">
                <a16:creationId xmlns:a16="http://schemas.microsoft.com/office/drawing/2014/main" id="{C1F761A1-D42E-C1BF-C82A-35A1B2679E3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Subject: PMA, B Tech(H) 5th Sem , UTD, CSVTU, Bhilai </a:t>
            </a:r>
          </a:p>
        </p:txBody>
      </p:sp>
      <p:sp>
        <p:nvSpPr>
          <p:cNvPr id="5" name="Slide Number Placeholder 4">
            <a:extLst>
              <a:ext uri="{FF2B5EF4-FFF2-40B4-BE49-F238E27FC236}">
                <a16:creationId xmlns:a16="http://schemas.microsoft.com/office/drawing/2014/main" id="{3F31F996-3B63-1E0D-E544-97B70614EB7C}"/>
              </a:ext>
            </a:extLst>
          </p:cNvPr>
          <p:cNvSpPr>
            <a:spLocks noGrp="1"/>
          </p:cNvSpPr>
          <p:nvPr>
            <p:ph type="sldNum" sz="quarter" idx="12"/>
          </p:nvPr>
        </p:nvSpPr>
        <p:spPr>
          <a:xfrm>
            <a:off x="8610600" y="6356350"/>
            <a:ext cx="2743200" cy="365125"/>
          </a:xfrm>
        </p:spPr>
        <p:txBody>
          <a:bodyPr>
            <a:normAutofit/>
          </a:bodyPr>
          <a:lstStyle/>
          <a:p>
            <a:pPr>
              <a:spcAft>
                <a:spcPts val="600"/>
              </a:spcAft>
            </a:pPr>
            <a:fld id="{C0A394DB-CB9F-8E43-832A-0EBC97DA212A}" type="slidenum">
              <a:rPr lang="en-US" smtClean="0"/>
              <a:pPr>
                <a:spcAft>
                  <a:spcPts val="600"/>
                </a:spcAft>
              </a:pPr>
              <a:t>35</a:t>
            </a:fld>
            <a:endParaRPr lang="en-US"/>
          </a:p>
        </p:txBody>
      </p:sp>
    </p:spTree>
    <p:extLst>
      <p:ext uri="{BB962C8B-B14F-4D97-AF65-F5344CB8AC3E}">
        <p14:creationId xmlns:p14="http://schemas.microsoft.com/office/powerpoint/2010/main" val="14554231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7A06F-DAD1-BC10-CE69-CA15446F2679}"/>
              </a:ext>
            </a:extLst>
          </p:cNvPr>
          <p:cNvSpPr>
            <a:spLocks noGrp="1"/>
          </p:cNvSpPr>
          <p:nvPr>
            <p:ph type="title"/>
          </p:nvPr>
        </p:nvSpPr>
        <p:spPr/>
        <p:txBody>
          <a:bodyPr/>
          <a:lstStyle/>
          <a:p>
            <a:r>
              <a:rPr lang="en-IN">
                <a:effectLst/>
                <a:latin typeface="Helvetica" pitchFamily="2" charset="0"/>
              </a:rPr>
              <a:t>A typical Markov Model prediction</a:t>
            </a:r>
            <a:endParaRPr lang="en-US"/>
          </a:p>
        </p:txBody>
      </p:sp>
      <p:pic>
        <p:nvPicPr>
          <p:cNvPr id="7" name="Content Placeholder 6" descr="A diagram of a tie&#10;&#10;Description automatically generated">
            <a:extLst>
              <a:ext uri="{FF2B5EF4-FFF2-40B4-BE49-F238E27FC236}">
                <a16:creationId xmlns:a16="http://schemas.microsoft.com/office/drawing/2014/main" id="{2199DB2C-13C3-4201-C45C-A9D7D795F820}"/>
              </a:ext>
            </a:extLst>
          </p:cNvPr>
          <p:cNvPicPr>
            <a:picLocks noGrp="1" noChangeAspect="1"/>
          </p:cNvPicPr>
          <p:nvPr>
            <p:ph idx="1"/>
          </p:nvPr>
        </p:nvPicPr>
        <p:blipFill>
          <a:blip r:embed="rId2"/>
          <a:stretch>
            <a:fillRect/>
          </a:stretch>
        </p:blipFill>
        <p:spPr>
          <a:xfrm>
            <a:off x="838200" y="2141713"/>
            <a:ext cx="10515600" cy="3719161"/>
          </a:xfrm>
        </p:spPr>
      </p:pic>
      <p:sp>
        <p:nvSpPr>
          <p:cNvPr id="4" name="Footer Placeholder 3">
            <a:extLst>
              <a:ext uri="{FF2B5EF4-FFF2-40B4-BE49-F238E27FC236}">
                <a16:creationId xmlns:a16="http://schemas.microsoft.com/office/drawing/2014/main" id="{EFC4D9AE-CF16-58FC-8324-F8881DC5CF1B}"/>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4B4E4260-C46B-5973-B0C0-F5194F10DA41}"/>
              </a:ext>
            </a:extLst>
          </p:cNvPr>
          <p:cNvSpPr>
            <a:spLocks noGrp="1"/>
          </p:cNvSpPr>
          <p:nvPr>
            <p:ph type="sldNum" sz="quarter" idx="12"/>
          </p:nvPr>
        </p:nvSpPr>
        <p:spPr/>
        <p:txBody>
          <a:bodyPr/>
          <a:lstStyle/>
          <a:p>
            <a:fld id="{C0A394DB-CB9F-8E43-832A-0EBC97DA212A}" type="slidenum">
              <a:rPr lang="en-US" smtClean="0"/>
              <a:t>36</a:t>
            </a:fld>
            <a:endParaRPr lang="en-US"/>
          </a:p>
        </p:txBody>
      </p:sp>
    </p:spTree>
    <p:extLst>
      <p:ext uri="{BB962C8B-B14F-4D97-AF65-F5344CB8AC3E}">
        <p14:creationId xmlns:p14="http://schemas.microsoft.com/office/powerpoint/2010/main" val="35366156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D56D3A-5031-FE25-DAB2-1BA965FA97F0}"/>
              </a:ext>
            </a:extLst>
          </p:cNvPr>
          <p:cNvSpPr>
            <a:spLocks noGrp="1"/>
          </p:cNvSpPr>
          <p:nvPr>
            <p:ph type="title"/>
          </p:nvPr>
        </p:nvSpPr>
        <p:spPr>
          <a:xfrm>
            <a:off x="686834" y="1153572"/>
            <a:ext cx="3200400" cy="4461163"/>
          </a:xfrm>
        </p:spPr>
        <p:txBody>
          <a:bodyPr>
            <a:normAutofit/>
          </a:bodyPr>
          <a:lstStyle/>
          <a:p>
            <a:r>
              <a:rPr lang="en-IN">
                <a:solidFill>
                  <a:srgbClr val="FFFFFF"/>
                </a:solidFill>
                <a:latin typeface="Times" pitchFamily="2" charset="0"/>
              </a:rPr>
              <a:t>C</a:t>
            </a:r>
            <a:r>
              <a:rPr lang="en-IN">
                <a:solidFill>
                  <a:srgbClr val="FFFFFF"/>
                </a:solidFill>
                <a:effectLst/>
                <a:latin typeface="Times" pitchFamily="2" charset="0"/>
              </a:rPr>
              <a:t>alculated </a:t>
            </a:r>
            <a:r>
              <a:rPr lang="en-IN">
                <a:solidFill>
                  <a:srgbClr val="FFFFFF"/>
                </a:solidFill>
                <a:latin typeface="Times" pitchFamily="2" charset="0"/>
              </a:rPr>
              <a:t>P</a:t>
            </a:r>
            <a:r>
              <a:rPr lang="en-IN">
                <a:solidFill>
                  <a:srgbClr val="FFFFFF"/>
                </a:solidFill>
                <a:effectLst/>
                <a:latin typeface="Times" pitchFamily="2" charset="0"/>
              </a:rPr>
              <a:t>robabilities</a:t>
            </a:r>
            <a:endParaRPr lang="en-US">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B3A2C9E-918E-BF30-A9C9-E92DC697916B}"/>
              </a:ext>
            </a:extLst>
          </p:cNvPr>
          <p:cNvSpPr>
            <a:spLocks noGrp="1"/>
          </p:cNvSpPr>
          <p:nvPr>
            <p:ph idx="1"/>
          </p:nvPr>
        </p:nvSpPr>
        <p:spPr>
          <a:xfrm>
            <a:off x="4447308" y="591344"/>
            <a:ext cx="6906491" cy="5585619"/>
          </a:xfrm>
        </p:spPr>
        <p:txBody>
          <a:bodyPr anchor="ctr">
            <a:normAutofit/>
          </a:bodyPr>
          <a:lstStyle/>
          <a:p>
            <a:pPr algn="just"/>
            <a:r>
              <a:rPr lang="en-IN" sz="2000" dirty="0">
                <a:effectLst/>
                <a:latin typeface="Times" pitchFamily="2" charset="0"/>
              </a:rPr>
              <a:t>Using the calculated probabilities, create a chart like the one shown in Figure 7-7.</a:t>
            </a:r>
          </a:p>
          <a:p>
            <a:pPr lvl="1" algn="just"/>
            <a:r>
              <a:rPr lang="en-IN" sz="2000" dirty="0">
                <a:effectLst/>
                <a:latin typeface="Times" pitchFamily="2" charset="0"/>
              </a:rPr>
              <a:t>A circle in this chart represents a possible state that Team X could attain at any given time (win, loss, tie)</a:t>
            </a:r>
          </a:p>
          <a:p>
            <a:pPr lvl="1" algn="just"/>
            <a:r>
              <a:rPr lang="en-IN" sz="2000" dirty="0">
                <a:effectLst/>
                <a:latin typeface="Times" pitchFamily="2" charset="0"/>
              </a:rPr>
              <a:t>the numbers on the arrows represent the probabilities that Team X could move from one state to another.</a:t>
            </a:r>
          </a:p>
          <a:p>
            <a:pPr algn="just"/>
            <a:r>
              <a:rPr lang="en-IN" sz="2000" dirty="0">
                <a:latin typeface="Times" pitchFamily="2" charset="0"/>
              </a:rPr>
              <a:t>I</a:t>
            </a:r>
            <a:r>
              <a:rPr lang="en-IN" sz="2000" dirty="0">
                <a:effectLst/>
                <a:latin typeface="Times" pitchFamily="2" charset="0"/>
              </a:rPr>
              <a:t>f Team X has just won today’s game (its current state = win)</a:t>
            </a:r>
          </a:p>
          <a:p>
            <a:pPr algn="just"/>
            <a:r>
              <a:rPr lang="en-IN" sz="2000" dirty="0">
                <a:latin typeface="Times" pitchFamily="2" charset="0"/>
              </a:rPr>
              <a:t>T</a:t>
            </a:r>
            <a:r>
              <a:rPr lang="en-IN" sz="2000" dirty="0">
                <a:effectLst/>
                <a:latin typeface="Times" pitchFamily="2" charset="0"/>
              </a:rPr>
              <a:t>he probability that the team will win again is 60 percent; </a:t>
            </a:r>
          </a:p>
          <a:p>
            <a:pPr algn="just"/>
            <a:r>
              <a:rPr lang="en-IN" sz="2000" dirty="0">
                <a:effectLst/>
                <a:latin typeface="Times" pitchFamily="2" charset="0"/>
              </a:rPr>
              <a:t>the probability that they’ll lose the next game is 20 percent </a:t>
            </a:r>
          </a:p>
          <a:p>
            <a:pPr algn="just"/>
            <a:r>
              <a:rPr lang="en-IN" sz="2000" dirty="0">
                <a:effectLst/>
                <a:latin typeface="Times" pitchFamily="2" charset="0"/>
              </a:rPr>
              <a:t>they’d move from current state = win to future state = loss</a:t>
            </a:r>
          </a:p>
          <a:p>
            <a:pPr algn="just"/>
            <a:endParaRPr lang="en-US" sz="2000" dirty="0"/>
          </a:p>
        </p:txBody>
      </p:sp>
      <p:sp>
        <p:nvSpPr>
          <p:cNvPr id="4" name="Footer Placeholder 3">
            <a:extLst>
              <a:ext uri="{FF2B5EF4-FFF2-40B4-BE49-F238E27FC236}">
                <a16:creationId xmlns:a16="http://schemas.microsoft.com/office/drawing/2014/main" id="{A4DE0732-96D3-7A0E-A989-D469DB34B27E}"/>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Subject: PMA, B Tech(H) 5th Sem , UTD, CSVTU, Bhilai </a:t>
            </a:r>
          </a:p>
        </p:txBody>
      </p:sp>
      <p:sp>
        <p:nvSpPr>
          <p:cNvPr id="5" name="Slide Number Placeholder 4">
            <a:extLst>
              <a:ext uri="{FF2B5EF4-FFF2-40B4-BE49-F238E27FC236}">
                <a16:creationId xmlns:a16="http://schemas.microsoft.com/office/drawing/2014/main" id="{77C0843F-8124-C192-09DB-611AAFDEEB20}"/>
              </a:ext>
            </a:extLst>
          </p:cNvPr>
          <p:cNvSpPr>
            <a:spLocks noGrp="1"/>
          </p:cNvSpPr>
          <p:nvPr>
            <p:ph type="sldNum" sz="quarter" idx="12"/>
          </p:nvPr>
        </p:nvSpPr>
        <p:spPr>
          <a:xfrm>
            <a:off x="9541564" y="6356350"/>
            <a:ext cx="1812235" cy="365125"/>
          </a:xfrm>
        </p:spPr>
        <p:txBody>
          <a:bodyPr>
            <a:normAutofit/>
          </a:bodyPr>
          <a:lstStyle/>
          <a:p>
            <a:pPr>
              <a:spcAft>
                <a:spcPts val="600"/>
              </a:spcAft>
            </a:pPr>
            <a:fld id="{C0A394DB-CB9F-8E43-832A-0EBC97DA212A}" type="slidenum">
              <a:rPr lang="en-US" smtClean="0"/>
              <a:pPr>
                <a:spcAft>
                  <a:spcPts val="600"/>
                </a:spcAft>
              </a:pPr>
              <a:t>37</a:t>
            </a:fld>
            <a:endParaRPr lang="en-US"/>
          </a:p>
        </p:txBody>
      </p:sp>
    </p:spTree>
    <p:extLst>
      <p:ext uri="{BB962C8B-B14F-4D97-AF65-F5344CB8AC3E}">
        <p14:creationId xmlns:p14="http://schemas.microsoft.com/office/powerpoint/2010/main" val="7238783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BD56A7B-82A8-20F6-8610-2ADE6B1A6E04}"/>
              </a:ext>
            </a:extLst>
          </p:cNvPr>
          <p:cNvSpPr>
            <a:spLocks noGrp="1"/>
          </p:cNvSpPr>
          <p:nvPr>
            <p:ph type="title"/>
          </p:nvPr>
        </p:nvSpPr>
        <p:spPr>
          <a:xfrm>
            <a:off x="686834" y="1153572"/>
            <a:ext cx="3200400" cy="4461163"/>
          </a:xfrm>
        </p:spPr>
        <p:txBody>
          <a:bodyPr>
            <a:normAutofit/>
          </a:bodyPr>
          <a:lstStyle/>
          <a:p>
            <a:r>
              <a:rPr lang="en-IN" dirty="0">
                <a:solidFill>
                  <a:srgbClr val="FFFFFF"/>
                </a:solidFill>
                <a:effectLst/>
                <a:latin typeface="Helvetica" pitchFamily="2" charset="0"/>
              </a:rPr>
              <a:t>Using hidden Markov Models</a:t>
            </a:r>
            <a:endParaRPr lang="en-US" dirty="0">
              <a:solidFill>
                <a:srgbClr val="FFFFFF"/>
              </a:solidFill>
            </a:endParaRPr>
          </a:p>
        </p:txBody>
      </p:sp>
      <p:sp>
        <p:nvSpPr>
          <p:cNvPr id="14" name="Arc 13">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0B7DE99B-1264-1540-1355-4AC618036D65}"/>
              </a:ext>
            </a:extLst>
          </p:cNvPr>
          <p:cNvSpPr>
            <a:spLocks noGrp="1"/>
          </p:cNvSpPr>
          <p:nvPr>
            <p:ph idx="1"/>
          </p:nvPr>
        </p:nvSpPr>
        <p:spPr>
          <a:xfrm>
            <a:off x="4447308" y="591344"/>
            <a:ext cx="6906491" cy="5585619"/>
          </a:xfrm>
        </p:spPr>
        <p:txBody>
          <a:bodyPr anchor="ctr">
            <a:normAutofit/>
          </a:bodyPr>
          <a:lstStyle/>
          <a:p>
            <a:pPr algn="just"/>
            <a:r>
              <a:rPr lang="en-IN" sz="2000" dirty="0">
                <a:effectLst/>
                <a:latin typeface="Times" pitchFamily="2" charset="0"/>
              </a:rPr>
              <a:t>A hidden Markov Model is a Markov Model in which a previous state from which the current state originated can be hidden or unknown. </a:t>
            </a:r>
          </a:p>
          <a:p>
            <a:pPr algn="just"/>
            <a:r>
              <a:rPr lang="en-IN" sz="2000" dirty="0">
                <a:effectLst/>
                <a:latin typeface="Times" pitchFamily="2" charset="0"/>
              </a:rPr>
              <a:t>The main inputs to the model are the states transition probabilities and a number of observations. </a:t>
            </a:r>
          </a:p>
          <a:p>
            <a:pPr algn="just"/>
            <a:r>
              <a:rPr lang="en-IN" sz="2000" dirty="0">
                <a:effectLst/>
                <a:latin typeface="Times" pitchFamily="2" charset="0"/>
              </a:rPr>
              <a:t>A hidden Markov Model takes observation states into consideration.</a:t>
            </a:r>
          </a:p>
          <a:p>
            <a:pPr algn="just"/>
            <a:r>
              <a:rPr lang="en-IN" sz="2000" dirty="0">
                <a:effectLst/>
                <a:latin typeface="Times" pitchFamily="2" charset="0"/>
              </a:rPr>
              <a:t>For example,  predicting a future state based on a previous state and some observations.</a:t>
            </a:r>
          </a:p>
          <a:p>
            <a:pPr algn="just"/>
            <a:r>
              <a:rPr lang="en-IN" sz="2000" dirty="0">
                <a:effectLst/>
                <a:latin typeface="Times" pitchFamily="2" charset="0"/>
              </a:rPr>
              <a:t>Suppose you’re currently watching a game that Team X is playing, and you make the following observation: </a:t>
            </a:r>
          </a:p>
          <a:p>
            <a:pPr lvl="1" algn="just"/>
            <a:r>
              <a:rPr lang="en-IN" sz="2000" dirty="0">
                <a:effectLst/>
                <a:latin typeface="Times" pitchFamily="2" charset="0"/>
              </a:rPr>
              <a:t>Team X is winning, so far, by 1 goal to zero (the current score over the first 30 minutes of the game).</a:t>
            </a:r>
          </a:p>
          <a:p>
            <a:pPr lvl="1" algn="just"/>
            <a:r>
              <a:rPr lang="en-IN" sz="2000" dirty="0">
                <a:effectLst/>
                <a:latin typeface="Times" pitchFamily="2" charset="0"/>
              </a:rPr>
              <a:t>Based on only one present observation, you want to predict a hidden future	state: Will Team X win, lose, or tie?</a:t>
            </a:r>
          </a:p>
          <a:p>
            <a:pPr algn="just"/>
            <a:endParaRPr lang="en-US" sz="2000" dirty="0"/>
          </a:p>
        </p:txBody>
      </p:sp>
      <p:sp>
        <p:nvSpPr>
          <p:cNvPr id="4" name="Footer Placeholder 3">
            <a:extLst>
              <a:ext uri="{FF2B5EF4-FFF2-40B4-BE49-F238E27FC236}">
                <a16:creationId xmlns:a16="http://schemas.microsoft.com/office/drawing/2014/main" id="{26E8BBE2-493D-655E-A966-3887F7954083}"/>
              </a:ext>
            </a:extLst>
          </p:cNvPr>
          <p:cNvSpPr>
            <a:spLocks noGrp="1"/>
          </p:cNvSpPr>
          <p:nvPr>
            <p:ph type="ftr" sz="quarter" idx="11"/>
          </p:nvPr>
        </p:nvSpPr>
        <p:spPr>
          <a:xfrm>
            <a:off x="4038600" y="6356350"/>
            <a:ext cx="5251174" cy="365125"/>
          </a:xfrm>
        </p:spPr>
        <p:txBody>
          <a:bodyPr>
            <a:normAutofit/>
          </a:bodyPr>
          <a:lstStyle/>
          <a:p>
            <a:pPr>
              <a:spcAft>
                <a:spcPts val="600"/>
              </a:spcAft>
            </a:pPr>
            <a:r>
              <a:rPr lang="en-US"/>
              <a:t>Subject: PMA, B Tech(H) 5th Sem , UTD, CSVTU, Bhilai </a:t>
            </a:r>
          </a:p>
        </p:txBody>
      </p:sp>
      <p:sp>
        <p:nvSpPr>
          <p:cNvPr id="5" name="Slide Number Placeholder 4">
            <a:extLst>
              <a:ext uri="{FF2B5EF4-FFF2-40B4-BE49-F238E27FC236}">
                <a16:creationId xmlns:a16="http://schemas.microsoft.com/office/drawing/2014/main" id="{122A27E2-BA3D-701B-06A1-FFFE80C68557}"/>
              </a:ext>
            </a:extLst>
          </p:cNvPr>
          <p:cNvSpPr>
            <a:spLocks noGrp="1"/>
          </p:cNvSpPr>
          <p:nvPr>
            <p:ph type="sldNum" sz="quarter" idx="12"/>
          </p:nvPr>
        </p:nvSpPr>
        <p:spPr>
          <a:xfrm>
            <a:off x="9541564" y="6356350"/>
            <a:ext cx="1812235" cy="365125"/>
          </a:xfrm>
        </p:spPr>
        <p:txBody>
          <a:bodyPr>
            <a:normAutofit/>
          </a:bodyPr>
          <a:lstStyle/>
          <a:p>
            <a:pPr>
              <a:spcAft>
                <a:spcPts val="600"/>
              </a:spcAft>
            </a:pPr>
            <a:fld id="{C0A394DB-CB9F-8E43-832A-0EBC97DA212A}" type="slidenum">
              <a:rPr lang="en-US" smtClean="0"/>
              <a:pPr>
                <a:spcAft>
                  <a:spcPts val="600"/>
                </a:spcAft>
              </a:pPr>
              <a:t>38</a:t>
            </a:fld>
            <a:endParaRPr lang="en-US"/>
          </a:p>
        </p:txBody>
      </p:sp>
    </p:spTree>
    <p:extLst>
      <p:ext uri="{BB962C8B-B14F-4D97-AF65-F5344CB8AC3E}">
        <p14:creationId xmlns:p14="http://schemas.microsoft.com/office/powerpoint/2010/main" val="1364483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30670-1946-BCBF-E6B2-EA585787793B}"/>
              </a:ext>
            </a:extLst>
          </p:cNvPr>
          <p:cNvSpPr>
            <a:spLocks noGrp="1"/>
          </p:cNvSpPr>
          <p:nvPr>
            <p:ph type="title"/>
          </p:nvPr>
        </p:nvSpPr>
        <p:spPr/>
        <p:txBody>
          <a:bodyPr/>
          <a:lstStyle/>
          <a:p>
            <a:r>
              <a:rPr lang="en-IN" dirty="0">
                <a:latin typeface="Helvetica" pitchFamily="2" charset="0"/>
              </a:rPr>
              <a:t>H</a:t>
            </a:r>
            <a:r>
              <a:rPr lang="en-IN" dirty="0">
                <a:effectLst/>
                <a:latin typeface="Helvetica" pitchFamily="2" charset="0"/>
              </a:rPr>
              <a:t>idden Markov Models</a:t>
            </a:r>
            <a:endParaRPr lang="en-US" dirty="0"/>
          </a:p>
        </p:txBody>
      </p:sp>
      <p:graphicFrame>
        <p:nvGraphicFramePr>
          <p:cNvPr id="7" name="Content Placeholder 2">
            <a:extLst>
              <a:ext uri="{FF2B5EF4-FFF2-40B4-BE49-F238E27FC236}">
                <a16:creationId xmlns:a16="http://schemas.microsoft.com/office/drawing/2014/main" id="{2FCF6FE1-7D18-95DD-9047-4C634CC637D1}"/>
              </a:ext>
            </a:extLst>
          </p:cNvPr>
          <p:cNvGraphicFramePr>
            <a:graphicFrameLocks noGrp="1"/>
          </p:cNvGraphicFramePr>
          <p:nvPr>
            <p:ph idx="1"/>
            <p:extLst>
              <p:ext uri="{D42A27DB-BD31-4B8C-83A1-F6EECF244321}">
                <p14:modId xmlns:p14="http://schemas.microsoft.com/office/powerpoint/2010/main" val="30905283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FCDFECC-D400-AC95-4EDE-5A01EE2BD78A}"/>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3A57CCFF-3CAD-DE5B-AD01-8C892D5DC27A}"/>
              </a:ext>
            </a:extLst>
          </p:cNvPr>
          <p:cNvSpPr>
            <a:spLocks noGrp="1"/>
          </p:cNvSpPr>
          <p:nvPr>
            <p:ph type="sldNum" sz="quarter" idx="12"/>
          </p:nvPr>
        </p:nvSpPr>
        <p:spPr/>
        <p:txBody>
          <a:bodyPr/>
          <a:lstStyle/>
          <a:p>
            <a:fld id="{C0A394DB-CB9F-8E43-832A-0EBC97DA212A}" type="slidenum">
              <a:rPr lang="en-US" smtClean="0"/>
              <a:t>39</a:t>
            </a:fld>
            <a:endParaRPr lang="en-US"/>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97C4D00-6677-1977-E709-2A871DB2B3E2}"/>
                  </a:ext>
                </a:extLst>
              </p:cNvPr>
              <p:cNvSpPr txBox="1"/>
              <p:nvPr/>
            </p:nvSpPr>
            <p:spPr>
              <a:xfrm>
                <a:off x="6456956" y="4534420"/>
                <a:ext cx="4024258" cy="961866"/>
              </a:xfrm>
              <a:prstGeom prst="rect">
                <a:avLst/>
              </a:prstGeom>
              <a:noFill/>
              <a:ln>
                <a:solidFill>
                  <a:schemeClr val="accent6"/>
                </a:solidFill>
              </a:ln>
            </p:spPr>
            <p:txBody>
              <a:bodyPr wrap="square" lIns="0" tIns="0" rIns="0" bIns="0" rtlCol="0">
                <a:spAutoFit/>
              </a:bodyPr>
              <a:lstStyle/>
              <a:p>
                <a:pPr defTabSz="886968">
                  <a:spcAft>
                    <a:spcPts val="600"/>
                  </a:spcAft>
                </a:pPr>
                <a14:m>
                  <m:oMathPara xmlns:m="http://schemas.openxmlformats.org/officeDocument/2006/math">
                    <m:oMathParaPr>
                      <m:jc m:val="centerGroup"/>
                    </m:oMathParaPr>
                    <m:oMath xmlns:m="http://schemas.openxmlformats.org/officeDocument/2006/math">
                      <m:r>
                        <a:rPr lang="en-US" sz="2716" i="1" kern="1200">
                          <a:solidFill>
                            <a:schemeClr val="tx1"/>
                          </a:solidFill>
                          <a:latin typeface="Cambria Math" panose="02040503050406030204" pitchFamily="18" charset="0"/>
                          <a:ea typeface="+mn-ea"/>
                          <a:cs typeface="+mn-cs"/>
                        </a:rPr>
                        <m:t>𝑃</m:t>
                      </m:r>
                      <m:d>
                        <m:dPr>
                          <m:ctrlPr>
                            <a:rPr lang="en-US" sz="2716" i="1" kern="1200">
                              <a:solidFill>
                                <a:schemeClr val="tx1"/>
                              </a:solidFill>
                              <a:latin typeface="Cambria Math" panose="02040503050406030204" pitchFamily="18" charset="0"/>
                              <a:ea typeface="+mn-ea"/>
                              <a:cs typeface="+mn-cs"/>
                            </a:rPr>
                          </m:ctrlPr>
                        </m:dPr>
                        <m:e>
                          <m:r>
                            <a:rPr lang="en-US" sz="2716" i="1" kern="1200">
                              <a:solidFill>
                                <a:schemeClr val="tx1"/>
                              </a:solidFill>
                              <a:latin typeface="Cambria Math" panose="02040503050406030204" pitchFamily="18" charset="0"/>
                              <a:ea typeface="+mn-ea"/>
                              <a:cs typeface="+mn-cs"/>
                            </a:rPr>
                            <m:t>𝑌</m:t>
                          </m:r>
                        </m:e>
                        <m:e>
                          <m:r>
                            <a:rPr lang="en-US" sz="2716" i="1" kern="1200">
                              <a:solidFill>
                                <a:schemeClr val="tx1"/>
                              </a:solidFill>
                              <a:latin typeface="Cambria Math" panose="02040503050406030204" pitchFamily="18" charset="0"/>
                              <a:ea typeface="+mn-ea"/>
                              <a:cs typeface="+mn-cs"/>
                            </a:rPr>
                            <m:t>𝑋</m:t>
                          </m:r>
                        </m:e>
                      </m:d>
                      <m:r>
                        <a:rPr lang="en-US" sz="2716" i="1" kern="1200">
                          <a:solidFill>
                            <a:schemeClr val="tx1"/>
                          </a:solidFill>
                          <a:latin typeface="Cambria Math" panose="02040503050406030204" pitchFamily="18" charset="0"/>
                          <a:ea typeface="+mn-ea"/>
                          <a:cs typeface="+mn-cs"/>
                        </a:rPr>
                        <m:t>= </m:t>
                      </m:r>
                      <m:f>
                        <m:fPr>
                          <m:ctrlPr>
                            <a:rPr lang="en-US" sz="2716" i="1" kern="1200">
                              <a:solidFill>
                                <a:schemeClr val="tx1"/>
                              </a:solidFill>
                              <a:latin typeface="Cambria Math" panose="02040503050406030204" pitchFamily="18" charset="0"/>
                              <a:ea typeface="+mn-ea"/>
                              <a:cs typeface="+mn-cs"/>
                            </a:rPr>
                          </m:ctrlPr>
                        </m:fPr>
                        <m:num>
                          <m:r>
                            <a:rPr lang="en-US" sz="2716" i="1" kern="1200">
                              <a:solidFill>
                                <a:schemeClr val="tx1"/>
                              </a:solidFill>
                              <a:latin typeface="Cambria Math" panose="02040503050406030204" pitchFamily="18" charset="0"/>
                              <a:ea typeface="+mn-ea"/>
                              <a:cs typeface="+mn-cs"/>
                            </a:rPr>
                            <m:t>𝑃</m:t>
                          </m:r>
                          <m:d>
                            <m:dPr>
                              <m:ctrlPr>
                                <a:rPr lang="en-US" sz="2716" i="1" kern="1200">
                                  <a:solidFill>
                                    <a:schemeClr val="tx1"/>
                                  </a:solidFill>
                                  <a:latin typeface="Cambria Math" panose="02040503050406030204" pitchFamily="18" charset="0"/>
                                  <a:ea typeface="+mn-ea"/>
                                  <a:cs typeface="+mn-cs"/>
                                </a:rPr>
                              </m:ctrlPr>
                            </m:dPr>
                            <m:e>
                              <m:r>
                                <a:rPr lang="en-US" sz="2716" i="1" kern="1200">
                                  <a:solidFill>
                                    <a:schemeClr val="tx1"/>
                                  </a:solidFill>
                                  <a:latin typeface="Cambria Math" panose="02040503050406030204" pitchFamily="18" charset="0"/>
                                  <a:ea typeface="+mn-ea"/>
                                  <a:cs typeface="+mn-cs"/>
                                </a:rPr>
                                <m:t>𝑋</m:t>
                              </m:r>
                            </m:e>
                            <m:e>
                              <m:r>
                                <a:rPr lang="en-US" sz="2716" i="1" kern="1200">
                                  <a:solidFill>
                                    <a:schemeClr val="tx1"/>
                                  </a:solidFill>
                                  <a:latin typeface="Cambria Math" panose="02040503050406030204" pitchFamily="18" charset="0"/>
                                  <a:ea typeface="+mn-ea"/>
                                  <a:cs typeface="+mn-cs"/>
                                </a:rPr>
                                <m:t>𝑌</m:t>
                              </m:r>
                            </m:e>
                          </m:d>
                          <m:r>
                            <a:rPr lang="en-US" sz="2716" i="1" kern="1200">
                              <a:solidFill>
                                <a:schemeClr val="tx1"/>
                              </a:solidFill>
                              <a:latin typeface="Cambria Math" panose="02040503050406030204" pitchFamily="18" charset="0"/>
                              <a:ea typeface="+mn-ea"/>
                              <a:cs typeface="+mn-cs"/>
                            </a:rPr>
                            <m:t>𝑃</m:t>
                          </m:r>
                          <m:r>
                            <a:rPr lang="en-US" sz="2716" i="1" kern="1200">
                              <a:solidFill>
                                <a:schemeClr val="tx1"/>
                              </a:solidFill>
                              <a:latin typeface="Cambria Math" panose="02040503050406030204" pitchFamily="18" charset="0"/>
                              <a:ea typeface="+mn-ea"/>
                              <a:cs typeface="+mn-cs"/>
                            </a:rPr>
                            <m:t>(</m:t>
                          </m:r>
                          <m:r>
                            <a:rPr lang="en-US" sz="2716" i="1" kern="1200">
                              <a:solidFill>
                                <a:schemeClr val="tx1"/>
                              </a:solidFill>
                              <a:latin typeface="Cambria Math" panose="02040503050406030204" pitchFamily="18" charset="0"/>
                              <a:ea typeface="+mn-ea"/>
                              <a:cs typeface="+mn-cs"/>
                            </a:rPr>
                            <m:t>𝑌</m:t>
                          </m:r>
                          <m:r>
                            <a:rPr lang="en-US" sz="2716" i="1" kern="1200">
                              <a:solidFill>
                                <a:schemeClr val="tx1"/>
                              </a:solidFill>
                              <a:latin typeface="Cambria Math" panose="02040503050406030204" pitchFamily="18" charset="0"/>
                              <a:ea typeface="+mn-ea"/>
                              <a:cs typeface="+mn-cs"/>
                            </a:rPr>
                            <m:t>)</m:t>
                          </m:r>
                        </m:num>
                        <m:den>
                          <m:r>
                            <a:rPr lang="en-US" sz="2716" i="1" kern="1200">
                              <a:solidFill>
                                <a:schemeClr val="tx1"/>
                              </a:solidFill>
                              <a:latin typeface="Cambria Math" panose="02040503050406030204" pitchFamily="18" charset="0"/>
                              <a:ea typeface="+mn-ea"/>
                              <a:cs typeface="+mn-cs"/>
                            </a:rPr>
                            <m:t>𝑃</m:t>
                          </m:r>
                          <m:r>
                            <a:rPr lang="en-US" sz="2716" i="1" kern="1200">
                              <a:solidFill>
                                <a:schemeClr val="tx1"/>
                              </a:solidFill>
                              <a:latin typeface="Cambria Math" panose="02040503050406030204" pitchFamily="18" charset="0"/>
                              <a:ea typeface="+mn-ea"/>
                              <a:cs typeface="+mn-cs"/>
                            </a:rPr>
                            <m:t>(</m:t>
                          </m:r>
                          <m:r>
                            <a:rPr lang="en-US" sz="2716" i="1" kern="1200">
                              <a:solidFill>
                                <a:schemeClr val="tx1"/>
                              </a:solidFill>
                              <a:latin typeface="Cambria Math" panose="02040503050406030204" pitchFamily="18" charset="0"/>
                              <a:ea typeface="+mn-ea"/>
                              <a:cs typeface="+mn-cs"/>
                            </a:rPr>
                            <m:t>𝑋</m:t>
                          </m:r>
                          <m:r>
                            <a:rPr lang="en-US" sz="2716" i="1" kern="1200">
                              <a:solidFill>
                                <a:schemeClr val="tx1"/>
                              </a:solidFill>
                              <a:latin typeface="Cambria Math" panose="02040503050406030204" pitchFamily="18" charset="0"/>
                              <a:ea typeface="+mn-ea"/>
                              <a:cs typeface="+mn-cs"/>
                            </a:rPr>
                            <m:t>)</m:t>
                          </m:r>
                        </m:den>
                      </m:f>
                    </m:oMath>
                  </m:oMathPara>
                </a14:m>
                <a:endParaRPr lang="en-US" sz="2800"/>
              </a:p>
            </p:txBody>
          </p:sp>
        </mc:Choice>
        <mc:Fallback>
          <p:sp>
            <p:nvSpPr>
              <p:cNvPr id="8" name="TextBox 7">
                <a:extLst>
                  <a:ext uri="{FF2B5EF4-FFF2-40B4-BE49-F238E27FC236}">
                    <a16:creationId xmlns:a16="http://schemas.microsoft.com/office/drawing/2014/main" id="{D97C4D00-6677-1977-E709-2A871DB2B3E2}"/>
                  </a:ext>
                </a:extLst>
              </p:cNvPr>
              <p:cNvSpPr txBox="1">
                <a:spLocks noRot="1" noChangeAspect="1" noMove="1" noResize="1" noEditPoints="1" noAdjustHandles="1" noChangeArrowheads="1" noChangeShapeType="1" noTextEdit="1"/>
              </p:cNvSpPr>
              <p:nvPr/>
            </p:nvSpPr>
            <p:spPr>
              <a:xfrm>
                <a:off x="6456956" y="4534420"/>
                <a:ext cx="4024258" cy="961866"/>
              </a:xfrm>
              <a:prstGeom prst="rect">
                <a:avLst/>
              </a:prstGeom>
              <a:blipFill>
                <a:blip r:embed="rId7"/>
                <a:stretch>
                  <a:fillRect t="-2564" b="-6410"/>
                </a:stretch>
              </a:blipFill>
              <a:ln>
                <a:solidFill>
                  <a:schemeClr val="accent6"/>
                </a:solidFill>
              </a:ln>
            </p:spPr>
            <p:txBody>
              <a:bodyPr/>
              <a:lstStyle/>
              <a:p>
                <a:r>
                  <a:rPr lang="en-US">
                    <a:noFill/>
                  </a:rPr>
                  <a:t> </a:t>
                </a:r>
              </a:p>
            </p:txBody>
          </p:sp>
        </mc:Fallback>
      </mc:AlternateContent>
    </p:spTree>
    <p:extLst>
      <p:ext uri="{BB962C8B-B14F-4D97-AF65-F5344CB8AC3E}">
        <p14:creationId xmlns:p14="http://schemas.microsoft.com/office/powerpoint/2010/main" val="2185177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73" name="Rectangle 1127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a:extLst>
              <a:ext uri="{FF2B5EF4-FFF2-40B4-BE49-F238E27FC236}">
                <a16:creationId xmlns:a16="http://schemas.microsoft.com/office/drawing/2014/main" id="{A721D3D0-7FC6-364F-2272-6D376FFFCC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012" y="480060"/>
            <a:ext cx="11237976" cy="589788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650664AD-E1E2-EC11-8681-E97FB1226474}"/>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E56FDDD0-21F8-01E8-5465-6532A9738282}"/>
              </a:ext>
            </a:extLst>
          </p:cNvPr>
          <p:cNvSpPr>
            <a:spLocks noGrp="1"/>
          </p:cNvSpPr>
          <p:nvPr>
            <p:ph type="sldNum" sz="quarter" idx="12"/>
          </p:nvPr>
        </p:nvSpPr>
        <p:spPr/>
        <p:txBody>
          <a:bodyPr/>
          <a:lstStyle/>
          <a:p>
            <a:fld id="{C0A394DB-CB9F-8E43-832A-0EBC97DA212A}" type="slidenum">
              <a:rPr lang="en-US" smtClean="0"/>
              <a:t>4</a:t>
            </a:fld>
            <a:endParaRPr 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530670-1946-BCBF-E6B2-EA585787793B}"/>
              </a:ext>
            </a:extLst>
          </p:cNvPr>
          <p:cNvSpPr>
            <a:spLocks noGrp="1"/>
          </p:cNvSpPr>
          <p:nvPr>
            <p:ph type="title"/>
          </p:nvPr>
        </p:nvSpPr>
        <p:spPr>
          <a:xfrm>
            <a:off x="838200" y="365125"/>
            <a:ext cx="10515600" cy="1325563"/>
          </a:xfrm>
        </p:spPr>
        <p:txBody>
          <a:bodyPr>
            <a:normAutofit/>
          </a:bodyPr>
          <a:lstStyle/>
          <a:p>
            <a:r>
              <a:rPr lang="en-IN" sz="5400">
                <a:latin typeface="Helvetica" pitchFamily="2" charset="0"/>
              </a:rPr>
              <a:t>H</a:t>
            </a:r>
            <a:r>
              <a:rPr lang="en-IN" sz="5400">
                <a:effectLst/>
                <a:latin typeface="Helvetica" pitchFamily="2" charset="0"/>
              </a:rPr>
              <a:t>idden Markov Models</a:t>
            </a:r>
            <a:endParaRPr lang="en-US" sz="5400"/>
          </a:p>
        </p:txBody>
      </p:sp>
      <p:sp>
        <p:nvSpPr>
          <p:cNvPr id="12"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D0CCD92-5C2A-0EE2-5E91-968F50E886AC}"/>
                  </a:ext>
                </a:extLst>
              </p:cNvPr>
              <p:cNvSpPr>
                <a:spLocks noGrp="1"/>
              </p:cNvSpPr>
              <p:nvPr>
                <p:ph idx="1"/>
              </p:nvPr>
            </p:nvSpPr>
            <p:spPr>
              <a:xfrm>
                <a:off x="838200" y="1929384"/>
                <a:ext cx="10515600" cy="4251960"/>
              </a:xfrm>
            </p:spPr>
            <p:txBody>
              <a:bodyPr>
                <a:normAutofit/>
              </a:bodyPr>
              <a:lstStyle/>
              <a:p>
                <a:r>
                  <a:rPr lang="en-IN" sz="2200" b="0" i="0" dirty="0">
                    <a:effectLst/>
                    <a:latin typeface="Söhne"/>
                  </a:rPr>
                  <a:t>Given probabilities:</a:t>
                </a:r>
              </a:p>
              <a:p>
                <a:pPr lvl="1"/>
                <a:r>
                  <a:rPr lang="en-IN" sz="2200" b="0" i="1" dirty="0">
                    <a:effectLst/>
                    <a:latin typeface="KaTeX_Math"/>
                  </a:rPr>
                  <a:t>P</a:t>
                </a:r>
                <a:r>
                  <a:rPr lang="en-IN" sz="2200" b="0" i="0" dirty="0">
                    <a:effectLst/>
                    <a:latin typeface="KaTeX_Main"/>
                  </a:rPr>
                  <a:t>(</a:t>
                </a:r>
                <a:r>
                  <a:rPr lang="en-IN" sz="2200" b="0" i="1" dirty="0">
                    <a:effectLst/>
                    <a:latin typeface="KaTeX_Math"/>
                  </a:rPr>
                  <a:t>Z</a:t>
                </a:r>
                <a:r>
                  <a:rPr lang="en-IN" sz="2200" b="0" i="0" dirty="0">
                    <a:effectLst/>
                    <a:latin typeface="KaTeX_Main"/>
                  </a:rPr>
                  <a:t>∣</a:t>
                </a:r>
                <a:r>
                  <a:rPr lang="en-IN" sz="2200" b="0" i="1" dirty="0">
                    <a:effectLst/>
                    <a:latin typeface="KaTeX_Math"/>
                  </a:rPr>
                  <a:t>X</a:t>
                </a:r>
                <a:r>
                  <a:rPr lang="en-IN" sz="2200" b="0" i="0" dirty="0">
                    <a:effectLst/>
                    <a:latin typeface="KaTeX_Main"/>
                  </a:rPr>
                  <a:t>)=60%</a:t>
                </a:r>
                <a:r>
                  <a:rPr lang="en-IN" sz="2200" b="0" i="0" dirty="0">
                    <a:effectLst/>
                    <a:latin typeface="Söhne"/>
                  </a:rPr>
                  <a:t> (Probability of observing a goal in the first 30 minutes given Team X wins)</a:t>
                </a:r>
              </a:p>
              <a:p>
                <a:pPr lvl="1"/>
                <a:r>
                  <a:rPr lang="en-IN" sz="2200" b="0" i="1" dirty="0">
                    <a:effectLst/>
                    <a:latin typeface="KaTeX_Math"/>
                  </a:rPr>
                  <a:t>P</a:t>
                </a:r>
                <a:r>
                  <a:rPr lang="en-IN" sz="2200" b="0" i="0" dirty="0">
                    <a:effectLst/>
                    <a:latin typeface="KaTeX_Main"/>
                  </a:rPr>
                  <a:t>(</a:t>
                </a:r>
                <a:r>
                  <a:rPr lang="en-IN" sz="2200" b="0" i="1" dirty="0">
                    <a:effectLst/>
                    <a:latin typeface="KaTeX_Math"/>
                  </a:rPr>
                  <a:t>X</a:t>
                </a:r>
                <a:r>
                  <a:rPr lang="en-IN" sz="2200" b="0" i="0" dirty="0">
                    <a:effectLst/>
                    <a:latin typeface="KaTeX_Main"/>
                  </a:rPr>
                  <a:t>∣</a:t>
                </a:r>
                <a:r>
                  <a:rPr lang="en-IN" sz="2200" b="0" i="1" dirty="0">
                    <a:effectLst/>
                    <a:latin typeface="KaTeX_Math"/>
                  </a:rPr>
                  <a:t>Y</a:t>
                </a:r>
                <a:r>
                  <a:rPr lang="en-IN" sz="2200" b="0" i="0" dirty="0">
                    <a:effectLst/>
                    <a:latin typeface="KaTeX_Main"/>
                  </a:rPr>
                  <a:t>)=30%</a:t>
                </a:r>
                <a:r>
                  <a:rPr lang="en-IN" sz="2200" b="0" i="0" dirty="0">
                    <a:effectLst/>
                    <a:latin typeface="Söhne"/>
                  </a:rPr>
                  <a:t> (Probability of Team X winning given they tied in the last game)</a:t>
                </a:r>
              </a:p>
              <a:p>
                <a:pPr lvl="1"/>
                <a:r>
                  <a:rPr lang="en-IN" sz="2200" b="0" i="1" dirty="0">
                    <a:effectLst/>
                    <a:latin typeface="KaTeX_Math"/>
                  </a:rPr>
                  <a:t>P</a:t>
                </a:r>
                <a:r>
                  <a:rPr lang="en-IN" sz="2200" b="0" i="0" dirty="0">
                    <a:effectLst/>
                    <a:latin typeface="KaTeX_Main"/>
                  </a:rPr>
                  <a:t>(</a:t>
                </a:r>
                <a:r>
                  <a:rPr lang="en-IN" sz="2200" b="0" i="1" dirty="0">
                    <a:effectLst/>
                    <a:latin typeface="KaTeX_Math"/>
                  </a:rPr>
                  <a:t>Z</a:t>
                </a:r>
                <a:r>
                  <a:rPr lang="en-IN" sz="2200" b="0" i="0" dirty="0">
                    <a:effectLst/>
                    <a:latin typeface="KaTeX_Main"/>
                  </a:rPr>
                  <a:t>)=40%</a:t>
                </a:r>
                <a:r>
                  <a:rPr lang="en-IN" sz="2200" b="0" i="0" dirty="0">
                    <a:effectLst/>
                    <a:latin typeface="Söhne"/>
                  </a:rPr>
                  <a:t> (Prior probability of observing a goal in the first 30 minutes)</a:t>
                </a:r>
              </a:p>
              <a:p>
                <a:r>
                  <a:rPr lang="en-IN" sz="2200" b="0" i="0" dirty="0">
                    <a:effectLst/>
                    <a:latin typeface="Söhne"/>
                  </a:rPr>
                  <a:t>Calculating the probability:</a:t>
                </a:r>
              </a:p>
              <a:p>
                <a:pPr marL="0" indent="0" algn="ctr">
                  <a:buNone/>
                </a:pPr>
                <a:r>
                  <a:rPr lang="en-IN" sz="2200" i="1" dirty="0">
                    <a:solidFill>
                      <a:srgbClr val="C00000"/>
                    </a:solidFill>
                    <a:effectLst/>
                    <a:latin typeface="Segoe Print" panose="02000800000000000000" pitchFamily="2" charset="0"/>
                  </a:rPr>
                  <a:t>P</a:t>
                </a:r>
                <a:r>
                  <a:rPr lang="en-IN" sz="2200" i="0" dirty="0">
                    <a:solidFill>
                      <a:srgbClr val="C00000"/>
                    </a:solidFill>
                    <a:effectLst/>
                    <a:latin typeface="Segoe Print" panose="02000800000000000000" pitchFamily="2" charset="0"/>
                  </a:rPr>
                  <a:t>(</a:t>
                </a:r>
                <a:r>
                  <a:rPr lang="en-IN" sz="2200" i="1" dirty="0">
                    <a:solidFill>
                      <a:srgbClr val="C00000"/>
                    </a:solidFill>
                    <a:effectLst/>
                    <a:latin typeface="Segoe Print" panose="02000800000000000000" pitchFamily="2" charset="0"/>
                  </a:rPr>
                  <a:t>X</a:t>
                </a:r>
                <a:r>
                  <a:rPr lang="en-IN" sz="2200" i="0" dirty="0">
                    <a:solidFill>
                      <a:srgbClr val="C00000"/>
                    </a:solidFill>
                    <a:effectLst/>
                    <a:latin typeface="Segoe Print" panose="02000800000000000000" pitchFamily="2" charset="0"/>
                  </a:rPr>
                  <a:t>∣</a:t>
                </a:r>
                <a:r>
                  <a:rPr lang="en-IN" sz="2200" i="1" dirty="0">
                    <a:solidFill>
                      <a:srgbClr val="C00000"/>
                    </a:solidFill>
                    <a:effectLst/>
                    <a:latin typeface="Segoe Print" panose="02000800000000000000" pitchFamily="2" charset="0"/>
                  </a:rPr>
                  <a:t>Y</a:t>
                </a:r>
                <a:r>
                  <a:rPr lang="en-IN" sz="2200" i="0" dirty="0">
                    <a:solidFill>
                      <a:srgbClr val="C00000"/>
                    </a:solidFill>
                    <a:effectLst/>
                    <a:latin typeface="Segoe Print" panose="02000800000000000000" pitchFamily="2" charset="0"/>
                  </a:rPr>
                  <a:t>,</a:t>
                </a:r>
                <a:r>
                  <a:rPr lang="en-IN" sz="2200" i="1" dirty="0">
                    <a:solidFill>
                      <a:srgbClr val="C00000"/>
                    </a:solidFill>
                    <a:effectLst/>
                    <a:latin typeface="Segoe Print" panose="02000800000000000000" pitchFamily="2" charset="0"/>
                  </a:rPr>
                  <a:t>Z</a:t>
                </a:r>
                <a:r>
                  <a:rPr lang="en-IN" sz="2200" i="0" dirty="0">
                    <a:solidFill>
                      <a:srgbClr val="C00000"/>
                    </a:solidFill>
                    <a:effectLst/>
                    <a:latin typeface="Segoe Print" panose="02000800000000000000" pitchFamily="2" charset="0"/>
                  </a:rPr>
                  <a:t>)=</a:t>
                </a:r>
                <a14:m>
                  <m:oMath xmlns:m="http://schemas.openxmlformats.org/officeDocument/2006/math">
                    <m:f>
                      <m:fPr>
                        <m:ctrlPr>
                          <a:rPr lang="en-IN" sz="2200" i="1">
                            <a:solidFill>
                              <a:srgbClr val="C00000"/>
                            </a:solidFill>
                            <a:effectLst/>
                            <a:latin typeface="Cambria Math" panose="02040503050406030204" pitchFamily="18" charset="0"/>
                          </a:rPr>
                        </m:ctrlPr>
                      </m:fPr>
                      <m:num>
                        <m:r>
                          <m:rPr>
                            <m:nor/>
                          </m:rPr>
                          <a:rPr lang="en-IN" sz="2200">
                            <a:solidFill>
                              <a:srgbClr val="C00000"/>
                            </a:solidFill>
                            <a:latin typeface="Segoe Print" panose="02000800000000000000" pitchFamily="2" charset="0"/>
                          </a:rPr>
                          <m:t>60%</m:t>
                        </m:r>
                        <m:r>
                          <m:rPr>
                            <m:nor/>
                          </m:rPr>
                          <a:rPr lang="en-IN" sz="2200">
                            <a:solidFill>
                              <a:srgbClr val="C00000"/>
                            </a:solidFill>
                            <a:latin typeface="Segoe Print" panose="02000800000000000000" pitchFamily="2" charset="0"/>
                          </a:rPr>
                          <m:t>×</m:t>
                        </m:r>
                        <m:r>
                          <m:rPr>
                            <m:nor/>
                          </m:rPr>
                          <a:rPr lang="en-IN" sz="2200">
                            <a:solidFill>
                              <a:srgbClr val="C00000"/>
                            </a:solidFill>
                            <a:latin typeface="Segoe Print" panose="02000800000000000000" pitchFamily="2" charset="0"/>
                          </a:rPr>
                          <m:t>30%​</m:t>
                        </m:r>
                      </m:num>
                      <m:den>
                        <m:r>
                          <a:rPr lang="en-US" sz="2200" b="0" i="1">
                            <a:solidFill>
                              <a:srgbClr val="C00000"/>
                            </a:solidFill>
                            <a:effectLst/>
                            <a:latin typeface="Cambria Math" panose="02040503050406030204" pitchFamily="18" charset="0"/>
                          </a:rPr>
                          <m:t>40%</m:t>
                        </m:r>
                      </m:den>
                    </m:f>
                  </m:oMath>
                </a14:m>
                <a:r>
                  <a:rPr lang="en-IN" sz="2200" i="0" dirty="0">
                    <a:solidFill>
                      <a:srgbClr val="C00000"/>
                    </a:solidFill>
                    <a:effectLst/>
                    <a:latin typeface="Segoe Print" panose="02000800000000000000" pitchFamily="2" charset="0"/>
                  </a:rPr>
                  <a:t>=45%</a:t>
                </a:r>
              </a:p>
              <a:p>
                <a:r>
                  <a:rPr lang="en-IN" sz="2200" b="0" i="0" dirty="0">
                    <a:effectLst/>
                    <a:latin typeface="Söhne"/>
                  </a:rPr>
                  <a:t>So, the calculated probability that Team X will win the game, given that they tied in the last game and scored within the first 30 minutes of the current game, is 45%.</a:t>
                </a:r>
              </a:p>
              <a:p>
                <a:endParaRPr lang="en-US" sz="2200" dirty="0"/>
              </a:p>
            </p:txBody>
          </p:sp>
        </mc:Choice>
        <mc:Fallback>
          <p:sp>
            <p:nvSpPr>
              <p:cNvPr id="3" name="Content Placeholder 2">
                <a:extLst>
                  <a:ext uri="{FF2B5EF4-FFF2-40B4-BE49-F238E27FC236}">
                    <a16:creationId xmlns:a16="http://schemas.microsoft.com/office/drawing/2014/main" id="{9D0CCD92-5C2A-0EE2-5E91-968F50E886AC}"/>
                  </a:ext>
                </a:extLst>
              </p:cNvPr>
              <p:cNvSpPr>
                <a:spLocks noGrp="1" noRot="1" noChangeAspect="1" noMove="1" noResize="1" noEditPoints="1" noAdjustHandles="1" noChangeArrowheads="1" noChangeShapeType="1" noTextEdit="1"/>
              </p:cNvSpPr>
              <p:nvPr>
                <p:ph idx="1"/>
              </p:nvPr>
            </p:nvSpPr>
            <p:spPr>
              <a:xfrm>
                <a:off x="838200" y="1929384"/>
                <a:ext cx="10515600" cy="4251960"/>
              </a:xfrm>
              <a:blipFill>
                <a:blip r:embed="rId2"/>
                <a:stretch>
                  <a:fillRect l="-724" t="-2090" r="-483"/>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9FCDFECC-D400-AC95-4EDE-5A01EE2BD78A}"/>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Subject: PMA, B Tech(H) 5th Sem , UTD, CSVTU, Bhilai </a:t>
            </a:r>
          </a:p>
        </p:txBody>
      </p:sp>
      <p:sp>
        <p:nvSpPr>
          <p:cNvPr id="5" name="Slide Number Placeholder 4">
            <a:extLst>
              <a:ext uri="{FF2B5EF4-FFF2-40B4-BE49-F238E27FC236}">
                <a16:creationId xmlns:a16="http://schemas.microsoft.com/office/drawing/2014/main" id="{3A57CCFF-3CAD-DE5B-AD01-8C892D5DC27A}"/>
              </a:ext>
            </a:extLst>
          </p:cNvPr>
          <p:cNvSpPr>
            <a:spLocks noGrp="1"/>
          </p:cNvSpPr>
          <p:nvPr>
            <p:ph type="sldNum" sz="quarter" idx="12"/>
          </p:nvPr>
        </p:nvSpPr>
        <p:spPr>
          <a:xfrm>
            <a:off x="8610600" y="6356350"/>
            <a:ext cx="2743200" cy="365125"/>
          </a:xfrm>
        </p:spPr>
        <p:txBody>
          <a:bodyPr>
            <a:normAutofit/>
          </a:bodyPr>
          <a:lstStyle/>
          <a:p>
            <a:pPr>
              <a:spcAft>
                <a:spcPts val="600"/>
              </a:spcAft>
            </a:pPr>
            <a:fld id="{C0A394DB-CB9F-8E43-832A-0EBC97DA212A}" type="slidenum">
              <a:rPr lang="en-US" smtClean="0"/>
              <a:pPr>
                <a:spcAft>
                  <a:spcPts val="600"/>
                </a:spcAft>
              </a:pPr>
              <a:t>40</a:t>
            </a:fld>
            <a:endParaRPr lang="en-US"/>
          </a:p>
        </p:txBody>
      </p:sp>
    </p:spTree>
    <p:extLst>
      <p:ext uri="{BB962C8B-B14F-4D97-AF65-F5344CB8AC3E}">
        <p14:creationId xmlns:p14="http://schemas.microsoft.com/office/powerpoint/2010/main" val="39318416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D48D15-1667-4FC3-2917-F8E331AFF212}"/>
              </a:ext>
            </a:extLst>
          </p:cNvPr>
          <p:cNvSpPr>
            <a:spLocks noGrp="1"/>
          </p:cNvSpPr>
          <p:nvPr>
            <p:ph type="title"/>
          </p:nvPr>
        </p:nvSpPr>
        <p:spPr>
          <a:xfrm>
            <a:off x="638881" y="417576"/>
            <a:ext cx="10909640" cy="1249394"/>
          </a:xfrm>
        </p:spPr>
        <p:txBody>
          <a:bodyPr vert="horz" lIns="91440" tIns="45720" rIns="91440" bIns="45720" rtlCol="0" anchor="ctr">
            <a:normAutofit/>
          </a:bodyPr>
          <a:lstStyle/>
          <a:p>
            <a:pPr algn="ctr"/>
            <a:r>
              <a:rPr lang="en-US" sz="6600" kern="1200" dirty="0">
                <a:solidFill>
                  <a:schemeClr val="tx1"/>
                </a:solidFill>
                <a:latin typeface="+mj-lt"/>
                <a:ea typeface="+mj-ea"/>
                <a:cs typeface="+mj-cs"/>
              </a:rPr>
              <a:t>Linear regression </a:t>
            </a:r>
          </a:p>
        </p:txBody>
      </p:sp>
      <p:sp>
        <p:nvSpPr>
          <p:cNvPr id="14"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with a white background&#10;&#10;Description automatically generated with medium confidence">
            <a:hlinkClick r:id="rId2"/>
            <a:extLst>
              <a:ext uri="{FF2B5EF4-FFF2-40B4-BE49-F238E27FC236}">
                <a16:creationId xmlns:a16="http://schemas.microsoft.com/office/drawing/2014/main" id="{64C33B0B-309A-0FDA-D9CB-F0399890847B}"/>
              </a:ext>
            </a:extLst>
          </p:cNvPr>
          <p:cNvPicPr>
            <a:picLocks noGrp="1" noChangeAspect="1"/>
          </p:cNvPicPr>
          <p:nvPr>
            <p:ph idx="1"/>
          </p:nvPr>
        </p:nvPicPr>
        <p:blipFill>
          <a:blip r:embed="rId3"/>
          <a:stretch>
            <a:fillRect/>
          </a:stretch>
        </p:blipFill>
        <p:spPr>
          <a:xfrm>
            <a:off x="320040" y="2910859"/>
            <a:ext cx="11548872" cy="3031578"/>
          </a:xfrm>
          <a:prstGeom prst="rect">
            <a:avLst/>
          </a:prstGeom>
        </p:spPr>
      </p:pic>
      <p:sp>
        <p:nvSpPr>
          <p:cNvPr id="4" name="Footer Placeholder 3">
            <a:extLst>
              <a:ext uri="{FF2B5EF4-FFF2-40B4-BE49-F238E27FC236}">
                <a16:creationId xmlns:a16="http://schemas.microsoft.com/office/drawing/2014/main" id="{6A407CCD-88FF-F079-8FA6-DD1E37AA539C}"/>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Subject: PMA, B Tech(H) 5th Sem , UTD, CSVTU, Bhilai </a:t>
            </a:r>
          </a:p>
        </p:txBody>
      </p:sp>
      <p:sp>
        <p:nvSpPr>
          <p:cNvPr id="5" name="Slide Number Placeholder 4">
            <a:extLst>
              <a:ext uri="{FF2B5EF4-FFF2-40B4-BE49-F238E27FC236}">
                <a16:creationId xmlns:a16="http://schemas.microsoft.com/office/drawing/2014/main" id="{54CE99C9-3D67-E7FD-A3C9-8E2448FC36A7}"/>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A394DB-CB9F-8E43-832A-0EBC97DA212A}" type="slidenum">
              <a:rPr lang="en-US" smtClean="0"/>
              <a:pPr>
                <a:spcAft>
                  <a:spcPts val="600"/>
                </a:spcAft>
              </a:pPr>
              <a:t>41</a:t>
            </a:fld>
            <a:endParaRPr lang="en-US"/>
          </a:p>
        </p:txBody>
      </p:sp>
      <p:sp>
        <p:nvSpPr>
          <p:cNvPr id="8" name="TextBox 7">
            <a:extLst>
              <a:ext uri="{FF2B5EF4-FFF2-40B4-BE49-F238E27FC236}">
                <a16:creationId xmlns:a16="http://schemas.microsoft.com/office/drawing/2014/main" id="{3ED92342-0500-8E23-7843-DAA5AD29B074}"/>
              </a:ext>
            </a:extLst>
          </p:cNvPr>
          <p:cNvSpPr txBox="1"/>
          <p:nvPr/>
        </p:nvSpPr>
        <p:spPr>
          <a:xfrm>
            <a:off x="3327093" y="1896217"/>
            <a:ext cx="5703806" cy="369332"/>
          </a:xfrm>
          <a:prstGeom prst="rect">
            <a:avLst/>
          </a:prstGeom>
          <a:noFill/>
        </p:spPr>
        <p:txBody>
          <a:bodyPr wrap="none" rtlCol="0">
            <a:spAutoFit/>
          </a:bodyPr>
          <a:lstStyle/>
          <a:p>
            <a:r>
              <a:rPr lang="en-US" dirty="0"/>
              <a:t>https://</a:t>
            </a:r>
            <a:r>
              <a:rPr lang="en-US" dirty="0" err="1"/>
              <a:t>youtu.be</a:t>
            </a:r>
            <a:r>
              <a:rPr lang="en-US" dirty="0"/>
              <a:t>/HoqXask9cN8?si=jSME98vzIY8uXFOf</a:t>
            </a:r>
          </a:p>
        </p:txBody>
      </p:sp>
    </p:spTree>
    <p:extLst>
      <p:ext uri="{BB962C8B-B14F-4D97-AF65-F5344CB8AC3E}">
        <p14:creationId xmlns:p14="http://schemas.microsoft.com/office/powerpoint/2010/main" val="28317038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A12243-291B-3D02-36ED-79EA2F56EFB3}"/>
              </a:ext>
            </a:extLst>
          </p:cNvPr>
          <p:cNvSpPr>
            <a:spLocks noGrp="1"/>
          </p:cNvSpPr>
          <p:nvPr>
            <p:ph type="title"/>
          </p:nvPr>
        </p:nvSpPr>
        <p:spPr/>
        <p:txBody>
          <a:bodyPr/>
          <a:lstStyle/>
          <a:p>
            <a:r>
              <a:rPr lang="en-US" sz="4400" kern="1200" dirty="0">
                <a:solidFill>
                  <a:schemeClr val="tx1"/>
                </a:solidFill>
                <a:latin typeface="+mj-lt"/>
                <a:ea typeface="+mj-ea"/>
                <a:cs typeface="+mj-cs"/>
              </a:rPr>
              <a:t>Linear regression </a:t>
            </a:r>
            <a:endParaRPr lang="en-US" dirty="0"/>
          </a:p>
        </p:txBody>
      </p:sp>
      <p:sp>
        <p:nvSpPr>
          <p:cNvPr id="3" name="Content Placeholder 2">
            <a:extLst>
              <a:ext uri="{FF2B5EF4-FFF2-40B4-BE49-F238E27FC236}">
                <a16:creationId xmlns:a16="http://schemas.microsoft.com/office/drawing/2014/main" id="{FA6C5241-E483-D46F-695C-7574CAAA5217}"/>
              </a:ext>
            </a:extLst>
          </p:cNvPr>
          <p:cNvSpPr>
            <a:spLocks noGrp="1"/>
          </p:cNvSpPr>
          <p:nvPr>
            <p:ph idx="1"/>
          </p:nvPr>
        </p:nvSpPr>
        <p:spPr>
          <a:xfrm>
            <a:off x="838200" y="1476260"/>
            <a:ext cx="10515600" cy="4700703"/>
          </a:xfrm>
        </p:spPr>
        <p:txBody>
          <a:bodyPr>
            <a:normAutofit/>
          </a:bodyPr>
          <a:lstStyle/>
          <a:p>
            <a:r>
              <a:rPr lang="en-IN" b="0" i="0" dirty="0">
                <a:effectLst/>
                <a:latin typeface="Söhne"/>
              </a:rPr>
              <a:t>Linear regression aims to find the relationship between two variables.</a:t>
            </a:r>
          </a:p>
          <a:p>
            <a:r>
              <a:rPr lang="en-IN" b="0" i="0" dirty="0">
                <a:effectLst/>
                <a:latin typeface="Söhne"/>
              </a:rPr>
              <a:t>For the given example of train arrival times and delay times, the linear regression equation is depicted as:</a:t>
            </a:r>
          </a:p>
          <a:p>
            <a:pPr marL="0" indent="0" algn="ctr">
              <a:buNone/>
            </a:pPr>
            <a:br>
              <a:rPr lang="en-IN" b="0" i="0" dirty="0">
                <a:effectLst/>
                <a:latin typeface="Söhne"/>
              </a:rPr>
            </a:br>
            <a:r>
              <a:rPr lang="en-IN" b="0" i="0" dirty="0">
                <a:effectLst/>
                <a:latin typeface="Segoe Print" panose="02000800000000000000" pitchFamily="2" charset="0"/>
              </a:rPr>
              <a:t>Delay=</a:t>
            </a:r>
            <a:r>
              <a:rPr lang="en-IN" b="0" i="1" dirty="0">
                <a:effectLst/>
                <a:latin typeface="Segoe Print" panose="02000800000000000000" pitchFamily="2" charset="0"/>
              </a:rPr>
              <a:t>a</a:t>
            </a:r>
            <a:r>
              <a:rPr lang="en-IN" b="0" i="0" dirty="0">
                <a:effectLst/>
                <a:latin typeface="Segoe Print" panose="02000800000000000000" pitchFamily="2" charset="0"/>
              </a:rPr>
              <a:t>+(</a:t>
            </a:r>
            <a:r>
              <a:rPr lang="en-IN" b="0" i="1" dirty="0">
                <a:effectLst/>
                <a:latin typeface="Segoe Print" panose="02000800000000000000" pitchFamily="2" charset="0"/>
              </a:rPr>
              <a:t>b</a:t>
            </a:r>
            <a:r>
              <a:rPr lang="en-IN" b="0" i="0" dirty="0">
                <a:effectLst/>
                <a:latin typeface="Segoe Print" panose="02000800000000000000" pitchFamily="2" charset="0"/>
              </a:rPr>
              <a:t>× Arrival time)+</a:t>
            </a:r>
            <a:r>
              <a:rPr lang="en-IN" b="0" i="1" dirty="0">
                <a:effectLst/>
                <a:latin typeface="Segoe Print" panose="02000800000000000000" pitchFamily="2" charset="0"/>
              </a:rPr>
              <a:t>d</a:t>
            </a:r>
            <a:endParaRPr lang="en-IN" b="0" i="0" dirty="0">
              <a:effectLst/>
              <a:latin typeface="Segoe Print" panose="02000800000000000000" pitchFamily="2" charset="0"/>
            </a:endParaRPr>
          </a:p>
          <a:p>
            <a:r>
              <a:rPr lang="en-IN" b="0" i="0" dirty="0">
                <a:effectLst/>
                <a:latin typeface="Söhne"/>
              </a:rPr>
              <a:t>Here, 'Delay' represents the dependent variable (the variable to be predicted), 'Arrival time' is the independent variable, and 'a', 'b', and 'd' are the model parameters.</a:t>
            </a:r>
          </a:p>
          <a:p>
            <a:r>
              <a:rPr lang="en-IN" b="0" i="0" dirty="0">
                <a:effectLst/>
                <a:latin typeface="Söhne"/>
              </a:rPr>
              <a:t>'d' signifies the error term or the discrepancy between the predicted delay and the actual delay not accounted for by the model.</a:t>
            </a:r>
          </a:p>
          <a:p>
            <a:endParaRPr lang="en-US" dirty="0"/>
          </a:p>
        </p:txBody>
      </p:sp>
      <p:sp>
        <p:nvSpPr>
          <p:cNvPr id="4" name="Footer Placeholder 3">
            <a:extLst>
              <a:ext uri="{FF2B5EF4-FFF2-40B4-BE49-F238E27FC236}">
                <a16:creationId xmlns:a16="http://schemas.microsoft.com/office/drawing/2014/main" id="{CE44CE3C-9661-B475-0E4F-79F958E3ECC8}"/>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987FC1E5-3F34-A12A-FFCB-3F20D43A1BD9}"/>
              </a:ext>
            </a:extLst>
          </p:cNvPr>
          <p:cNvSpPr>
            <a:spLocks noGrp="1"/>
          </p:cNvSpPr>
          <p:nvPr>
            <p:ph type="sldNum" sz="quarter" idx="12"/>
          </p:nvPr>
        </p:nvSpPr>
        <p:spPr/>
        <p:txBody>
          <a:bodyPr/>
          <a:lstStyle/>
          <a:p>
            <a:fld id="{C0A394DB-CB9F-8E43-832A-0EBC97DA212A}" type="slidenum">
              <a:rPr lang="en-US" smtClean="0"/>
              <a:t>42</a:t>
            </a:fld>
            <a:endParaRPr lang="en-US"/>
          </a:p>
        </p:txBody>
      </p:sp>
    </p:spTree>
    <p:extLst>
      <p:ext uri="{BB962C8B-B14F-4D97-AF65-F5344CB8AC3E}">
        <p14:creationId xmlns:p14="http://schemas.microsoft.com/office/powerpoint/2010/main" val="27265374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55A2079-FA98-4876-80F0-72364A7D2E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7A12243-291B-3D02-36ED-79EA2F56EFB3}"/>
              </a:ext>
            </a:extLst>
          </p:cNvPr>
          <p:cNvSpPr>
            <a:spLocks noGrp="1"/>
          </p:cNvSpPr>
          <p:nvPr>
            <p:ph type="title"/>
          </p:nvPr>
        </p:nvSpPr>
        <p:spPr>
          <a:xfrm>
            <a:off x="838200" y="557188"/>
            <a:ext cx="10515600" cy="1133499"/>
          </a:xfrm>
        </p:spPr>
        <p:txBody>
          <a:bodyPr>
            <a:normAutofit/>
          </a:bodyPr>
          <a:lstStyle/>
          <a:p>
            <a:pPr algn="ctr"/>
            <a:r>
              <a:rPr lang="en-US" sz="5200" kern="1200">
                <a:latin typeface="+mj-lt"/>
                <a:ea typeface="+mj-ea"/>
                <a:cs typeface="+mj-cs"/>
              </a:rPr>
              <a:t>Linear regression </a:t>
            </a:r>
            <a:endParaRPr lang="en-US" sz="5200"/>
          </a:p>
        </p:txBody>
      </p:sp>
      <p:sp>
        <p:nvSpPr>
          <p:cNvPr id="4" name="Footer Placeholder 3">
            <a:extLst>
              <a:ext uri="{FF2B5EF4-FFF2-40B4-BE49-F238E27FC236}">
                <a16:creationId xmlns:a16="http://schemas.microsoft.com/office/drawing/2014/main" id="{CE44CE3C-9661-B475-0E4F-79F958E3ECC8}"/>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t>Subject: PMA, B Tech(H) 5th Sem , UTD, CSVTU, Bhilai </a:t>
            </a:r>
          </a:p>
        </p:txBody>
      </p:sp>
      <p:sp>
        <p:nvSpPr>
          <p:cNvPr id="5" name="Slide Number Placeholder 4">
            <a:extLst>
              <a:ext uri="{FF2B5EF4-FFF2-40B4-BE49-F238E27FC236}">
                <a16:creationId xmlns:a16="http://schemas.microsoft.com/office/drawing/2014/main" id="{987FC1E5-3F34-A12A-FFCB-3F20D43A1BD9}"/>
              </a:ext>
            </a:extLst>
          </p:cNvPr>
          <p:cNvSpPr>
            <a:spLocks noGrp="1"/>
          </p:cNvSpPr>
          <p:nvPr>
            <p:ph type="sldNum" sz="quarter" idx="12"/>
          </p:nvPr>
        </p:nvSpPr>
        <p:spPr>
          <a:xfrm>
            <a:off x="8610600" y="6356350"/>
            <a:ext cx="2743200" cy="365125"/>
          </a:xfrm>
        </p:spPr>
        <p:txBody>
          <a:bodyPr>
            <a:normAutofit/>
          </a:bodyPr>
          <a:lstStyle/>
          <a:p>
            <a:pPr>
              <a:spcAft>
                <a:spcPts val="600"/>
              </a:spcAft>
            </a:pPr>
            <a:fld id="{C0A394DB-CB9F-8E43-832A-0EBC97DA212A}" type="slidenum">
              <a:rPr lang="en-US"/>
              <a:pPr>
                <a:spcAft>
                  <a:spcPts val="600"/>
                </a:spcAft>
              </a:pPr>
              <a:t>43</a:t>
            </a:fld>
            <a:endParaRPr lang="en-US"/>
          </a:p>
        </p:txBody>
      </p:sp>
      <p:graphicFrame>
        <p:nvGraphicFramePr>
          <p:cNvPr id="7" name="Content Placeholder 2">
            <a:extLst>
              <a:ext uri="{FF2B5EF4-FFF2-40B4-BE49-F238E27FC236}">
                <a16:creationId xmlns:a16="http://schemas.microsoft.com/office/drawing/2014/main" id="{C04FD0CD-C032-C2C1-BCCB-B9DF16D0908A}"/>
              </a:ext>
            </a:extLst>
          </p:cNvPr>
          <p:cNvGraphicFramePr>
            <a:graphicFrameLocks noGrp="1"/>
          </p:cNvGraphicFramePr>
          <p:nvPr>
            <p:ph idx="1"/>
            <p:extLst>
              <p:ext uri="{D42A27DB-BD31-4B8C-83A1-F6EECF244321}">
                <p14:modId xmlns:p14="http://schemas.microsoft.com/office/powerpoint/2010/main" val="2923590863"/>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919202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2A6A0-3FAC-8F51-6A7E-0C65CC9FCB73}"/>
              </a:ext>
            </a:extLst>
          </p:cNvPr>
          <p:cNvSpPr>
            <a:spLocks noGrp="1"/>
          </p:cNvSpPr>
          <p:nvPr>
            <p:ph type="title"/>
          </p:nvPr>
        </p:nvSpPr>
        <p:spPr/>
        <p:txBody>
          <a:bodyPr>
            <a:normAutofit/>
          </a:bodyPr>
          <a:lstStyle/>
          <a:p>
            <a:r>
              <a:rPr lang="en-IN" dirty="0">
                <a:effectLst/>
                <a:latin typeface="Helvetica" pitchFamily="2" charset="0"/>
              </a:rPr>
              <a:t>Ensemble Methods to Boost Prediction Accuracy</a:t>
            </a:r>
            <a:endParaRPr lang="en-US" dirty="0"/>
          </a:p>
        </p:txBody>
      </p:sp>
      <p:graphicFrame>
        <p:nvGraphicFramePr>
          <p:cNvPr id="7" name="Content Placeholder 2">
            <a:extLst>
              <a:ext uri="{FF2B5EF4-FFF2-40B4-BE49-F238E27FC236}">
                <a16:creationId xmlns:a16="http://schemas.microsoft.com/office/drawing/2014/main" id="{5CA5A540-54C4-EFDE-AD23-99DE4511BBB5}"/>
              </a:ext>
            </a:extLst>
          </p:cNvPr>
          <p:cNvGraphicFramePr>
            <a:graphicFrameLocks noGrp="1"/>
          </p:cNvGraphicFramePr>
          <p:nvPr>
            <p:ph idx="1"/>
            <p:extLst>
              <p:ext uri="{D42A27DB-BD31-4B8C-83A1-F6EECF244321}">
                <p14:modId xmlns:p14="http://schemas.microsoft.com/office/powerpoint/2010/main" val="77840026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02A3357-5D08-0C7C-9C8D-70B44638EB55}"/>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1FF19844-9ADC-05A2-602B-51CEED935403}"/>
              </a:ext>
            </a:extLst>
          </p:cNvPr>
          <p:cNvSpPr>
            <a:spLocks noGrp="1"/>
          </p:cNvSpPr>
          <p:nvPr>
            <p:ph type="sldNum" sz="quarter" idx="12"/>
          </p:nvPr>
        </p:nvSpPr>
        <p:spPr/>
        <p:txBody>
          <a:bodyPr/>
          <a:lstStyle/>
          <a:p>
            <a:fld id="{C0A394DB-CB9F-8E43-832A-0EBC97DA212A}" type="slidenum">
              <a:rPr lang="en-US" smtClean="0"/>
              <a:t>44</a:t>
            </a:fld>
            <a:endParaRPr lang="en-US"/>
          </a:p>
        </p:txBody>
      </p:sp>
    </p:spTree>
    <p:extLst>
      <p:ext uri="{BB962C8B-B14F-4D97-AF65-F5344CB8AC3E}">
        <p14:creationId xmlns:p14="http://schemas.microsoft.com/office/powerpoint/2010/main" val="15695163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517A47C-B2E5-4B79-8061-D74B1311A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Freeform: Shape 20">
            <a:extLst>
              <a:ext uri="{FF2B5EF4-FFF2-40B4-BE49-F238E27FC236}">
                <a16:creationId xmlns:a16="http://schemas.microsoft.com/office/drawing/2014/main" id="{C505E780-2083-4CB5-A42A-5E0E2908E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Freeform: Shape 22">
            <a:extLst>
              <a:ext uri="{FF2B5EF4-FFF2-40B4-BE49-F238E27FC236}">
                <a16:creationId xmlns:a16="http://schemas.microsoft.com/office/drawing/2014/main" id="{D2C0AE1C-0118-41AE-8A10-7CDCBF10E9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D82A6A0-3FAC-8F51-6A7E-0C65CC9FCB73}"/>
              </a:ext>
            </a:extLst>
          </p:cNvPr>
          <p:cNvSpPr>
            <a:spLocks noGrp="1"/>
          </p:cNvSpPr>
          <p:nvPr>
            <p:ph type="title"/>
          </p:nvPr>
        </p:nvSpPr>
        <p:spPr>
          <a:xfrm>
            <a:off x="621792" y="1161288"/>
            <a:ext cx="3602736" cy="4526280"/>
          </a:xfrm>
        </p:spPr>
        <p:txBody>
          <a:bodyPr>
            <a:normAutofit/>
          </a:bodyPr>
          <a:lstStyle/>
          <a:p>
            <a:r>
              <a:rPr lang="en-IN" sz="4000" dirty="0">
                <a:effectLst/>
                <a:latin typeface="Helvetica" pitchFamily="2" charset="0"/>
              </a:rPr>
              <a:t>Ensemble Methods to Boost Prediction Accuracy</a:t>
            </a:r>
            <a:endParaRPr lang="en-US" sz="4000" dirty="0"/>
          </a:p>
        </p:txBody>
      </p:sp>
      <p:sp>
        <p:nvSpPr>
          <p:cNvPr id="25" name="Rectangle 24">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8152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 name="Footer Placeholder 3">
            <a:extLst>
              <a:ext uri="{FF2B5EF4-FFF2-40B4-BE49-F238E27FC236}">
                <a16:creationId xmlns:a16="http://schemas.microsoft.com/office/drawing/2014/main" id="{602A3357-5D08-0C7C-9C8D-70B44638EB55}"/>
              </a:ext>
            </a:extLst>
          </p:cNvPr>
          <p:cNvSpPr>
            <a:spLocks noGrp="1"/>
          </p:cNvSpPr>
          <p:nvPr>
            <p:ph type="ftr" sz="quarter" idx="11"/>
          </p:nvPr>
        </p:nvSpPr>
        <p:spPr>
          <a:xfrm>
            <a:off x="4038600" y="6356350"/>
            <a:ext cx="4114800" cy="365125"/>
          </a:xfrm>
        </p:spPr>
        <p:txBody>
          <a:bodyPr>
            <a:normAutofit/>
          </a:bodyPr>
          <a:lstStyle/>
          <a:p>
            <a:pPr>
              <a:spcAft>
                <a:spcPts val="600"/>
              </a:spcAft>
            </a:pPr>
            <a:r>
              <a:rPr lang="en-US">
                <a:solidFill>
                  <a:schemeClr val="tx1">
                    <a:lumMod val="50000"/>
                    <a:lumOff val="50000"/>
                  </a:schemeClr>
                </a:solidFill>
              </a:rPr>
              <a:t>Subject: PMA, B Tech(H) 5th Sem , UTD, CSVTU, Bhilai </a:t>
            </a:r>
          </a:p>
        </p:txBody>
      </p:sp>
      <p:sp>
        <p:nvSpPr>
          <p:cNvPr id="5" name="Slide Number Placeholder 4">
            <a:extLst>
              <a:ext uri="{FF2B5EF4-FFF2-40B4-BE49-F238E27FC236}">
                <a16:creationId xmlns:a16="http://schemas.microsoft.com/office/drawing/2014/main" id="{1FF19844-9ADC-05A2-602B-51CEED935403}"/>
              </a:ext>
            </a:extLst>
          </p:cNvPr>
          <p:cNvSpPr>
            <a:spLocks noGrp="1"/>
          </p:cNvSpPr>
          <p:nvPr>
            <p:ph type="sldNum" sz="quarter" idx="12"/>
          </p:nvPr>
        </p:nvSpPr>
        <p:spPr>
          <a:xfrm>
            <a:off x="8801100" y="6356350"/>
            <a:ext cx="2743200" cy="365125"/>
          </a:xfrm>
        </p:spPr>
        <p:txBody>
          <a:bodyPr>
            <a:normAutofit/>
          </a:bodyPr>
          <a:lstStyle/>
          <a:p>
            <a:pPr>
              <a:spcAft>
                <a:spcPts val="600"/>
              </a:spcAft>
            </a:pPr>
            <a:fld id="{C0A394DB-CB9F-8E43-832A-0EBC97DA212A}" type="slidenum">
              <a:rPr lang="en-US">
                <a:solidFill>
                  <a:schemeClr val="tx1">
                    <a:lumMod val="50000"/>
                    <a:lumOff val="50000"/>
                  </a:schemeClr>
                </a:solidFill>
              </a:rPr>
              <a:pPr>
                <a:spcAft>
                  <a:spcPts val="600"/>
                </a:spcAft>
              </a:pPr>
              <a:t>45</a:t>
            </a:fld>
            <a:endParaRPr lang="en-US">
              <a:solidFill>
                <a:schemeClr val="tx1">
                  <a:lumMod val="50000"/>
                  <a:lumOff val="50000"/>
                </a:schemeClr>
              </a:solidFill>
            </a:endParaRPr>
          </a:p>
        </p:txBody>
      </p:sp>
      <p:pic>
        <p:nvPicPr>
          <p:cNvPr id="9" name="Graphic 8" descr="Flowchart">
            <a:extLst>
              <a:ext uri="{FF2B5EF4-FFF2-40B4-BE49-F238E27FC236}">
                <a16:creationId xmlns:a16="http://schemas.microsoft.com/office/drawing/2014/main" id="{61F52283-CC2E-B672-C09E-CD05861AB6B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04900" y="538956"/>
            <a:ext cx="749300" cy="749300"/>
          </a:xfrm>
          <a:prstGeom prst="rect">
            <a:avLst/>
          </a:prstGeom>
        </p:spPr>
      </p:pic>
      <p:graphicFrame>
        <p:nvGraphicFramePr>
          <p:cNvPr id="16" name="Content Placeholder 5">
            <a:extLst>
              <a:ext uri="{FF2B5EF4-FFF2-40B4-BE49-F238E27FC236}">
                <a16:creationId xmlns:a16="http://schemas.microsoft.com/office/drawing/2014/main" id="{453281C9-213A-9DC0-EA13-6C9EF5DAD5DB}"/>
              </a:ext>
            </a:extLst>
          </p:cNvPr>
          <p:cNvGraphicFramePr>
            <a:graphicFrameLocks noGrp="1"/>
          </p:cNvGraphicFramePr>
          <p:nvPr>
            <p:ph idx="1"/>
            <p:extLst>
              <p:ext uri="{D42A27DB-BD31-4B8C-83A1-F6EECF244321}">
                <p14:modId xmlns:p14="http://schemas.microsoft.com/office/powerpoint/2010/main" val="3448574455"/>
              </p:ext>
            </p:extLst>
          </p:nvPr>
        </p:nvGraphicFramePr>
        <p:xfrm>
          <a:off x="3481331" y="538956"/>
          <a:ext cx="8549088" cy="565153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94432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80DDE1-C045-CEF6-0F20-45660F35DB6C}"/>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dirty="0">
                <a:solidFill>
                  <a:schemeClr val="bg1"/>
                </a:solidFill>
                <a:effectLst/>
                <a:latin typeface="+mj-lt"/>
                <a:ea typeface="+mj-ea"/>
                <a:cs typeface="+mj-cs"/>
              </a:rPr>
              <a:t>Ensemble Methods to Boost Prediction Accuracy</a:t>
            </a:r>
            <a:endParaRPr lang="en-US" sz="3200" kern="1200" dirty="0">
              <a:solidFill>
                <a:schemeClr val="bg1"/>
              </a:solidFill>
              <a:latin typeface="+mj-lt"/>
              <a:ea typeface="+mj-ea"/>
              <a:cs typeface="+mj-cs"/>
            </a:endParaRPr>
          </a:p>
        </p:txBody>
      </p:sp>
      <p:pic>
        <p:nvPicPr>
          <p:cNvPr id="2050" name="Picture 2" descr="Introduction to Ensemble Methods. An ensemble method is a powerful… | by  Dr. Roi Yehoshua | Towards AI">
            <a:extLst>
              <a:ext uri="{FF2B5EF4-FFF2-40B4-BE49-F238E27FC236}">
                <a16:creationId xmlns:a16="http://schemas.microsoft.com/office/drawing/2014/main" id="{E369BC94-9E04-C133-E00F-28062A73FD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240532" y="1675227"/>
            <a:ext cx="9710935" cy="439419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2CEADC3-D90B-D8CE-43E9-023717B390C8}"/>
              </a:ext>
            </a:extLst>
          </p:cNvPr>
          <p:cNvSpPr>
            <a:spLocks noGrp="1"/>
          </p:cNvSpPr>
          <p:nvPr>
            <p:ph type="ftr" sz="quarter" idx="11"/>
          </p:nvPr>
        </p:nvSpPr>
        <p:spPr>
          <a:xfrm>
            <a:off x="4038600" y="6356350"/>
            <a:ext cx="4114800" cy="365125"/>
          </a:xfrm>
        </p:spPr>
        <p:txBody>
          <a:bodyPr vert="horz" lIns="91440" tIns="45720" rIns="91440" bIns="45720" rtlCol="0" anchor="ctr">
            <a:normAutofit/>
          </a:bodyPr>
          <a:lstStyle/>
          <a:p>
            <a:pPr>
              <a:spcAft>
                <a:spcPts val="600"/>
              </a:spcAft>
            </a:pPr>
            <a:r>
              <a:rPr lang="en-US" kern="1200">
                <a:solidFill>
                  <a:schemeClr val="tx1">
                    <a:tint val="75000"/>
                  </a:schemeClr>
                </a:solidFill>
                <a:latin typeface="+mn-lt"/>
                <a:ea typeface="+mn-ea"/>
                <a:cs typeface="+mn-cs"/>
              </a:rPr>
              <a:t>Subject: PMA, B Tech(H) 5th Sem , UTD, CSVTU, Bhilai </a:t>
            </a:r>
          </a:p>
        </p:txBody>
      </p:sp>
      <p:sp>
        <p:nvSpPr>
          <p:cNvPr id="5" name="Slide Number Placeholder 4">
            <a:extLst>
              <a:ext uri="{FF2B5EF4-FFF2-40B4-BE49-F238E27FC236}">
                <a16:creationId xmlns:a16="http://schemas.microsoft.com/office/drawing/2014/main" id="{D8049763-04FE-B31A-5DD4-1F516A7D6CFE}"/>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0A394DB-CB9F-8E43-832A-0EBC97DA212A}" type="slidenum">
              <a:rPr lang="en-US" smtClean="0"/>
              <a:pPr>
                <a:spcAft>
                  <a:spcPts val="600"/>
                </a:spcAft>
              </a:pPr>
              <a:t>46</a:t>
            </a:fld>
            <a:endParaRPr lang="en-US"/>
          </a:p>
        </p:txBody>
      </p:sp>
    </p:spTree>
    <p:extLst>
      <p:ext uri="{BB962C8B-B14F-4D97-AF65-F5344CB8AC3E}">
        <p14:creationId xmlns:p14="http://schemas.microsoft.com/office/powerpoint/2010/main" val="27257641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95" name="Rectangle 12294">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97" name="Rectangle 12296">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290" name="Picture 2" descr="A screenshot of a computer&#10;&#10;Description automatically generated">
            <a:extLst>
              <a:ext uri="{FF2B5EF4-FFF2-40B4-BE49-F238E27FC236}">
                <a16:creationId xmlns:a16="http://schemas.microsoft.com/office/drawing/2014/main" id="{9875B6BB-F8B1-3C45-3648-EBEF356D4AD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012" y="480059"/>
            <a:ext cx="11237976" cy="58978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989D2718-F6AD-A806-7533-E7C746811E94}"/>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911F0C70-416D-B728-0875-122071381068}"/>
              </a:ext>
            </a:extLst>
          </p:cNvPr>
          <p:cNvSpPr>
            <a:spLocks noGrp="1"/>
          </p:cNvSpPr>
          <p:nvPr>
            <p:ph type="sldNum" sz="quarter" idx="12"/>
          </p:nvPr>
        </p:nvSpPr>
        <p:spPr/>
        <p:txBody>
          <a:bodyPr/>
          <a:lstStyle/>
          <a:p>
            <a:fld id="{C0A394DB-CB9F-8E43-832A-0EBC97DA212A}" type="slidenum">
              <a:rPr lang="en-US" smtClean="0"/>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9" name="Rectangle 1331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21" name="Rectangle 1332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A math problem with numbers and equations&#10;&#10;Description automatically generated with medium confidence">
            <a:extLst>
              <a:ext uri="{FF2B5EF4-FFF2-40B4-BE49-F238E27FC236}">
                <a16:creationId xmlns:a16="http://schemas.microsoft.com/office/drawing/2014/main" id="{E28F7F8E-CE3C-2522-3135-FDF113BD9B5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7012" y="480059"/>
            <a:ext cx="11237976" cy="589787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a:extLst>
              <a:ext uri="{FF2B5EF4-FFF2-40B4-BE49-F238E27FC236}">
                <a16:creationId xmlns:a16="http://schemas.microsoft.com/office/drawing/2014/main" id="{B807760C-40FE-81D5-2865-3BC753DEFCD8}"/>
              </a:ext>
            </a:extLst>
          </p:cNvPr>
          <p:cNvSpPr>
            <a:spLocks noGrp="1"/>
          </p:cNvSpPr>
          <p:nvPr>
            <p:ph type="ftr" sz="quarter" idx="11"/>
          </p:nvPr>
        </p:nvSpPr>
        <p:spPr/>
        <p:txBody>
          <a:bodyPr/>
          <a:lstStyle/>
          <a:p>
            <a:r>
              <a:rPr lang="en-US"/>
              <a:t>Subject: PMA, B Tech(H) 5th Sem , UTD, CSVTU, Bhilai </a:t>
            </a:r>
          </a:p>
        </p:txBody>
      </p:sp>
      <p:sp>
        <p:nvSpPr>
          <p:cNvPr id="3" name="Slide Number Placeholder 2">
            <a:extLst>
              <a:ext uri="{FF2B5EF4-FFF2-40B4-BE49-F238E27FC236}">
                <a16:creationId xmlns:a16="http://schemas.microsoft.com/office/drawing/2014/main" id="{B8A8A2F7-9E91-B5F0-CB20-2DA4F047DAD0}"/>
              </a:ext>
            </a:extLst>
          </p:cNvPr>
          <p:cNvSpPr>
            <a:spLocks noGrp="1"/>
          </p:cNvSpPr>
          <p:nvPr>
            <p:ph type="sldNum" sz="quarter" idx="12"/>
          </p:nvPr>
        </p:nvSpPr>
        <p:spPr/>
        <p:txBody>
          <a:bodyPr/>
          <a:lstStyle/>
          <a:p>
            <a:fld id="{C0A394DB-CB9F-8E43-832A-0EBC97DA212A}" type="slidenum">
              <a:rPr lang="en-US" smtClean="0"/>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3B021B3-DE93-4AB7-8A18-CF5F1CED8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AEB793-3654-33D5-715D-81962AA6C9F1}"/>
              </a:ext>
            </a:extLst>
          </p:cNvPr>
          <p:cNvSpPr>
            <a:spLocks noGrp="1"/>
          </p:cNvSpPr>
          <p:nvPr>
            <p:ph type="title"/>
          </p:nvPr>
        </p:nvSpPr>
        <p:spPr>
          <a:xfrm>
            <a:off x="841248" y="256032"/>
            <a:ext cx="10506456" cy="1014984"/>
          </a:xfrm>
        </p:spPr>
        <p:txBody>
          <a:bodyPr anchor="b">
            <a:normAutofit/>
          </a:bodyPr>
          <a:lstStyle/>
          <a:p>
            <a:r>
              <a:rPr lang="en-IN"/>
              <a:t>Naive Bayes Classification Algorithm</a:t>
            </a:r>
            <a:endParaRPr lang="en-US"/>
          </a:p>
        </p:txBody>
      </p:sp>
      <p:sp>
        <p:nvSpPr>
          <p:cNvPr id="12" name="Rectangle 11">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1634502"/>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1538176"/>
            <a:ext cx="1873457" cy="1098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graphicFrame>
        <p:nvGraphicFramePr>
          <p:cNvPr id="5" name="Content Placeholder 2">
            <a:extLst>
              <a:ext uri="{FF2B5EF4-FFF2-40B4-BE49-F238E27FC236}">
                <a16:creationId xmlns:a16="http://schemas.microsoft.com/office/drawing/2014/main" id="{1C186C1A-07ED-2CC0-18D7-6E891AA56F12}"/>
              </a:ext>
            </a:extLst>
          </p:cNvPr>
          <p:cNvGraphicFramePr>
            <a:graphicFrameLocks noGrp="1"/>
          </p:cNvGraphicFramePr>
          <p:nvPr>
            <p:ph idx="1"/>
            <p:extLst>
              <p:ext uri="{D42A27DB-BD31-4B8C-83A1-F6EECF244321}">
                <p14:modId xmlns:p14="http://schemas.microsoft.com/office/powerpoint/2010/main" val="2061686303"/>
              </p:ext>
            </p:extLst>
          </p:nvPr>
        </p:nvGraphicFramePr>
        <p:xfrm>
          <a:off x="838200" y="1926266"/>
          <a:ext cx="10515600" cy="43575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Footer Placeholder 2">
            <a:extLst>
              <a:ext uri="{FF2B5EF4-FFF2-40B4-BE49-F238E27FC236}">
                <a16:creationId xmlns:a16="http://schemas.microsoft.com/office/drawing/2014/main" id="{7808E21B-9B66-6FFF-7E57-C8788B0E6D52}"/>
              </a:ext>
            </a:extLst>
          </p:cNvPr>
          <p:cNvSpPr>
            <a:spLocks noGrp="1"/>
          </p:cNvSpPr>
          <p:nvPr>
            <p:ph type="ftr" sz="quarter" idx="11"/>
          </p:nvPr>
        </p:nvSpPr>
        <p:spPr/>
        <p:txBody>
          <a:bodyPr/>
          <a:lstStyle/>
          <a:p>
            <a:r>
              <a:rPr lang="en-US"/>
              <a:t>Subject: PMA, B Tech(H) 5th Sem , UTD, CSVTU, Bhilai </a:t>
            </a:r>
          </a:p>
        </p:txBody>
      </p:sp>
      <p:sp>
        <p:nvSpPr>
          <p:cNvPr id="4" name="Slide Number Placeholder 3">
            <a:extLst>
              <a:ext uri="{FF2B5EF4-FFF2-40B4-BE49-F238E27FC236}">
                <a16:creationId xmlns:a16="http://schemas.microsoft.com/office/drawing/2014/main" id="{46E52408-9915-8462-759E-290FCB38FC28}"/>
              </a:ext>
            </a:extLst>
          </p:cNvPr>
          <p:cNvSpPr>
            <a:spLocks noGrp="1"/>
          </p:cNvSpPr>
          <p:nvPr>
            <p:ph type="sldNum" sz="quarter" idx="12"/>
          </p:nvPr>
        </p:nvSpPr>
        <p:spPr/>
        <p:txBody>
          <a:bodyPr/>
          <a:lstStyle/>
          <a:p>
            <a:fld id="{C0A394DB-CB9F-8E43-832A-0EBC97DA212A}" type="slidenum">
              <a:rPr lang="en-US" smtClean="0"/>
              <a:t>7</a:t>
            </a:fld>
            <a:endParaRPr lang="en-US"/>
          </a:p>
        </p:txBody>
      </p:sp>
    </p:spTree>
    <p:extLst>
      <p:ext uri="{BB962C8B-B14F-4D97-AF65-F5344CB8AC3E}">
        <p14:creationId xmlns:p14="http://schemas.microsoft.com/office/powerpoint/2010/main" val="31171851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6906711-0AFB-47DD-A4B6-4E94B38B8C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AA91F649-894C-41F6-A21D-3D1AC558E9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877832"/>
          </a:xfrm>
          <a:custGeom>
            <a:avLst/>
            <a:gdLst>
              <a:gd name="connsiteX0" fmla="*/ 6789701 w 12192000"/>
              <a:gd name="connsiteY0" fmla="*/ 2809623 h 2877832"/>
              <a:gd name="connsiteX1" fmla="*/ 6788702 w 12192000"/>
              <a:gd name="connsiteY1" fmla="*/ 2809701 h 2877832"/>
              <a:gd name="connsiteX2" fmla="*/ 6788476 w 12192000"/>
              <a:gd name="connsiteY2" fmla="*/ 2810235 h 2877832"/>
              <a:gd name="connsiteX3" fmla="*/ 0 w 12192000"/>
              <a:gd name="connsiteY3" fmla="*/ 0 h 2877832"/>
              <a:gd name="connsiteX4" fmla="*/ 12192000 w 12192000"/>
              <a:gd name="connsiteY4" fmla="*/ 0 h 2877832"/>
              <a:gd name="connsiteX5" fmla="*/ 12192000 w 12192000"/>
              <a:gd name="connsiteY5" fmla="*/ 1915388 h 2877832"/>
              <a:gd name="connsiteX6" fmla="*/ 12061096 w 12192000"/>
              <a:gd name="connsiteY6" fmla="*/ 1954428 h 2877832"/>
              <a:gd name="connsiteX7" fmla="*/ 11676800 w 12192000"/>
              <a:gd name="connsiteY7" fmla="*/ 2058003 h 2877832"/>
              <a:gd name="connsiteX8" fmla="*/ 10425355 w 12192000"/>
              <a:gd name="connsiteY8" fmla="*/ 2341542 h 2877832"/>
              <a:gd name="connsiteX9" fmla="*/ 9424022 w 12192000"/>
              <a:gd name="connsiteY9" fmla="*/ 2516704 h 2877832"/>
              <a:gd name="connsiteX10" fmla="*/ 8458419 w 12192000"/>
              <a:gd name="connsiteY10" fmla="*/ 2650405 h 2877832"/>
              <a:gd name="connsiteX11" fmla="*/ 7715970 w 12192000"/>
              <a:gd name="connsiteY11" fmla="*/ 2730352 h 2877832"/>
              <a:gd name="connsiteX12" fmla="*/ 6951716 w 12192000"/>
              <a:gd name="connsiteY12" fmla="*/ 2796132 h 2877832"/>
              <a:gd name="connsiteX13" fmla="*/ 6936303 w 12192000"/>
              <a:gd name="connsiteY13" fmla="*/ 2798203 h 2877832"/>
              <a:gd name="connsiteX14" fmla="*/ 6790448 w 12192000"/>
              <a:gd name="connsiteY14" fmla="*/ 2809564 h 2877832"/>
              <a:gd name="connsiteX15" fmla="*/ 6799941 w 12192000"/>
              <a:gd name="connsiteY15" fmla="*/ 2811384 h 2877832"/>
              <a:gd name="connsiteX16" fmla="*/ 6835432 w 12192000"/>
              <a:gd name="connsiteY16" fmla="*/ 2809677 h 2877832"/>
              <a:gd name="connsiteX17" fmla="*/ 6884003 w 12192000"/>
              <a:gd name="connsiteY17" fmla="*/ 2806699 h 2877832"/>
              <a:gd name="connsiteX18" fmla="*/ 7578771 w 12192000"/>
              <a:gd name="connsiteY18" fmla="*/ 2774172 h 2877832"/>
              <a:gd name="connsiteX19" fmla="*/ 8623845 w 12192000"/>
              <a:gd name="connsiteY19" fmla="*/ 2687275 h 2877832"/>
              <a:gd name="connsiteX20" fmla="*/ 9479970 w 12192000"/>
              <a:gd name="connsiteY20" fmla="*/ 2583369 h 2877832"/>
              <a:gd name="connsiteX21" fmla="*/ 10629308 w 12192000"/>
              <a:gd name="connsiteY21" fmla="*/ 2389212 h 2877832"/>
              <a:gd name="connsiteX22" fmla="*/ 11998498 w 12192000"/>
              <a:gd name="connsiteY22" fmla="*/ 2063218 h 2877832"/>
              <a:gd name="connsiteX23" fmla="*/ 12192000 w 12192000"/>
              <a:gd name="connsiteY23" fmla="*/ 2006219 h 2877832"/>
              <a:gd name="connsiteX24" fmla="*/ 12192000 w 12192000"/>
              <a:gd name="connsiteY24" fmla="*/ 2060956 h 2877832"/>
              <a:gd name="connsiteX25" fmla="*/ 11829257 w 12192000"/>
              <a:gd name="connsiteY25" fmla="*/ 2166255 h 2877832"/>
              <a:gd name="connsiteX26" fmla="*/ 10939183 w 12192000"/>
              <a:gd name="connsiteY26" fmla="*/ 2380770 h 2877832"/>
              <a:gd name="connsiteX27" fmla="*/ 9985530 w 12192000"/>
              <a:gd name="connsiteY27" fmla="*/ 2560775 h 2877832"/>
              <a:gd name="connsiteX28" fmla="*/ 9186882 w 12192000"/>
              <a:gd name="connsiteY28" fmla="*/ 2676722 h 2877832"/>
              <a:gd name="connsiteX29" fmla="*/ 8578198 w 12192000"/>
              <a:gd name="connsiteY29" fmla="*/ 2746241 h 2877832"/>
              <a:gd name="connsiteX30" fmla="*/ 7864358 w 12192000"/>
              <a:gd name="connsiteY30" fmla="*/ 2807692 h 2877832"/>
              <a:gd name="connsiteX31" fmla="*/ 6935502 w 12192000"/>
              <a:gd name="connsiteY31" fmla="*/ 2859086 h 2877832"/>
              <a:gd name="connsiteX32" fmla="*/ 6477750 w 12192000"/>
              <a:gd name="connsiteY32" fmla="*/ 2872989 h 2877832"/>
              <a:gd name="connsiteX33" fmla="*/ 6362294 w 12192000"/>
              <a:gd name="connsiteY33" fmla="*/ 2877832 h 2877832"/>
              <a:gd name="connsiteX34" fmla="*/ 6057129 w 12192000"/>
              <a:gd name="connsiteY34" fmla="*/ 2877832 h 2877832"/>
              <a:gd name="connsiteX35" fmla="*/ 5977784 w 12192000"/>
              <a:gd name="connsiteY35" fmla="*/ 2873238 h 2877832"/>
              <a:gd name="connsiteX36" fmla="*/ 5265087 w 12192000"/>
              <a:gd name="connsiteY36" fmla="*/ 2836989 h 2877832"/>
              <a:gd name="connsiteX37" fmla="*/ 4346277 w 12192000"/>
              <a:gd name="connsiteY37" fmla="*/ 2774919 h 2877832"/>
              <a:gd name="connsiteX38" fmla="*/ 3373045 w 12192000"/>
              <a:gd name="connsiteY38" fmla="*/ 2676350 h 2877832"/>
              <a:gd name="connsiteX39" fmla="*/ 2362173 w 12192000"/>
              <a:gd name="connsiteY39" fmla="*/ 2557423 h 2877832"/>
              <a:gd name="connsiteX40" fmla="*/ 1233178 w 12192000"/>
              <a:gd name="connsiteY40" fmla="*/ 2384247 h 2877832"/>
              <a:gd name="connsiteX41" fmla="*/ 68500 w 12192000"/>
              <a:gd name="connsiteY41" fmla="*/ 2144540 h 2877832"/>
              <a:gd name="connsiteX42" fmla="*/ 0 w 12192000"/>
              <a:gd name="connsiteY42" fmla="*/ 2127185 h 2877832"/>
              <a:gd name="connsiteX43" fmla="*/ 0 w 12192000"/>
              <a:gd name="connsiteY43" fmla="*/ 2070696 h 2877832"/>
              <a:gd name="connsiteX44" fmla="*/ 72441 w 12192000"/>
              <a:gd name="connsiteY44" fmla="*/ 2089473 h 2877832"/>
              <a:gd name="connsiteX45" fmla="*/ 600716 w 12192000"/>
              <a:gd name="connsiteY45" fmla="*/ 2207843 h 2877832"/>
              <a:gd name="connsiteX46" fmla="*/ 1769512 w 12192000"/>
              <a:gd name="connsiteY46" fmla="*/ 2418011 h 2877832"/>
              <a:gd name="connsiteX47" fmla="*/ 2613554 w 12192000"/>
              <a:gd name="connsiteY47" fmla="*/ 2534953 h 2877832"/>
              <a:gd name="connsiteX48" fmla="*/ 2581134 w 12192000"/>
              <a:gd name="connsiteY48" fmla="*/ 2525022 h 2877832"/>
              <a:gd name="connsiteX49" fmla="*/ 1112635 w 12192000"/>
              <a:gd name="connsiteY49" fmla="*/ 2192325 h 2877832"/>
              <a:gd name="connsiteX50" fmla="*/ 420412 w 12192000"/>
              <a:gd name="connsiteY50" fmla="*/ 1992892 h 2877832"/>
              <a:gd name="connsiteX51" fmla="*/ 0 w 12192000"/>
              <a:gd name="connsiteY51" fmla="*/ 1853975 h 2877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2000" h="2877832">
                <a:moveTo>
                  <a:pt x="6789701" y="2809623"/>
                </a:moveTo>
                <a:lnTo>
                  <a:pt x="6788702" y="2809701"/>
                </a:lnTo>
                <a:lnTo>
                  <a:pt x="6788476" y="2810235"/>
                </a:lnTo>
                <a:close/>
                <a:moveTo>
                  <a:pt x="0" y="0"/>
                </a:moveTo>
                <a:lnTo>
                  <a:pt x="12192000" y="0"/>
                </a:lnTo>
                <a:lnTo>
                  <a:pt x="12192000" y="1915388"/>
                </a:lnTo>
                <a:lnTo>
                  <a:pt x="12061096" y="1954428"/>
                </a:lnTo>
                <a:cubicBezTo>
                  <a:pt x="11933500" y="1990642"/>
                  <a:pt x="11805390" y="2025171"/>
                  <a:pt x="11676800" y="2058003"/>
                </a:cubicBezTo>
                <a:cubicBezTo>
                  <a:pt x="11262789" y="2165510"/>
                  <a:pt x="10845343" y="2259112"/>
                  <a:pt x="10425355" y="2341542"/>
                </a:cubicBezTo>
                <a:cubicBezTo>
                  <a:pt x="10092810" y="2406753"/>
                  <a:pt x="9759033" y="2465150"/>
                  <a:pt x="9424022" y="2516704"/>
                </a:cubicBezTo>
                <a:cubicBezTo>
                  <a:pt x="9102997" y="2566361"/>
                  <a:pt x="8781133" y="2610928"/>
                  <a:pt x="8458419" y="2650405"/>
                </a:cubicBezTo>
                <a:cubicBezTo>
                  <a:pt x="8211360" y="2680571"/>
                  <a:pt x="7963792" y="2706144"/>
                  <a:pt x="7715970" y="2730352"/>
                </a:cubicBezTo>
                <a:lnTo>
                  <a:pt x="6951716" y="2796132"/>
                </a:lnTo>
                <a:lnTo>
                  <a:pt x="6936303" y="2798203"/>
                </a:lnTo>
                <a:lnTo>
                  <a:pt x="6790448" y="2809564"/>
                </a:lnTo>
                <a:lnTo>
                  <a:pt x="6799941" y="2811384"/>
                </a:lnTo>
                <a:cubicBezTo>
                  <a:pt x="6811623" y="2811850"/>
                  <a:pt x="6823734" y="2809677"/>
                  <a:pt x="6835432" y="2809677"/>
                </a:cubicBezTo>
                <a:cubicBezTo>
                  <a:pt x="6851580" y="2809677"/>
                  <a:pt x="6867729" y="2807070"/>
                  <a:pt x="6884003" y="2806699"/>
                </a:cubicBezTo>
                <a:cubicBezTo>
                  <a:pt x="7115805" y="2801237"/>
                  <a:pt x="7347351" y="2789070"/>
                  <a:pt x="7578771" y="2774172"/>
                </a:cubicBezTo>
                <a:cubicBezTo>
                  <a:pt x="7927552" y="2751704"/>
                  <a:pt x="8276080" y="2723525"/>
                  <a:pt x="8623845" y="2687275"/>
                </a:cubicBezTo>
                <a:cubicBezTo>
                  <a:pt x="8909939" y="2657977"/>
                  <a:pt x="9195310" y="2623342"/>
                  <a:pt x="9479970" y="2583369"/>
                </a:cubicBezTo>
                <a:cubicBezTo>
                  <a:pt x="9864901" y="2528995"/>
                  <a:pt x="10248014" y="2464281"/>
                  <a:pt x="10629308" y="2389212"/>
                </a:cubicBezTo>
                <a:cubicBezTo>
                  <a:pt x="11090114" y="2298092"/>
                  <a:pt x="11546975" y="2190586"/>
                  <a:pt x="11998498" y="2063218"/>
                </a:cubicBezTo>
                <a:lnTo>
                  <a:pt x="12192000" y="2006219"/>
                </a:lnTo>
                <a:lnTo>
                  <a:pt x="12192000" y="2060956"/>
                </a:lnTo>
                <a:lnTo>
                  <a:pt x="11829257" y="2166255"/>
                </a:lnTo>
                <a:cubicBezTo>
                  <a:pt x="11534769" y="2245952"/>
                  <a:pt x="11238120" y="2316838"/>
                  <a:pt x="10939183" y="2380770"/>
                </a:cubicBezTo>
                <a:cubicBezTo>
                  <a:pt x="10622824" y="2448552"/>
                  <a:pt x="10304941" y="2508549"/>
                  <a:pt x="9985530" y="2560775"/>
                </a:cubicBezTo>
                <a:cubicBezTo>
                  <a:pt x="9720036" y="2604224"/>
                  <a:pt x="9453814" y="2642869"/>
                  <a:pt x="9186882" y="2676722"/>
                </a:cubicBezTo>
                <a:cubicBezTo>
                  <a:pt x="8984197" y="2702296"/>
                  <a:pt x="8781514" y="2726379"/>
                  <a:pt x="8578198" y="2746241"/>
                </a:cubicBezTo>
                <a:cubicBezTo>
                  <a:pt x="8340547" y="2768961"/>
                  <a:pt x="8102644" y="2790436"/>
                  <a:pt x="7864358" y="2807692"/>
                </a:cubicBezTo>
                <a:cubicBezTo>
                  <a:pt x="7554994" y="2830036"/>
                  <a:pt x="7245502" y="2847914"/>
                  <a:pt x="6935502" y="2859086"/>
                </a:cubicBezTo>
                <a:cubicBezTo>
                  <a:pt x="6782917" y="2864549"/>
                  <a:pt x="6630334" y="2868397"/>
                  <a:pt x="6477750" y="2872989"/>
                </a:cubicBezTo>
                <a:cubicBezTo>
                  <a:pt x="6439195" y="2870905"/>
                  <a:pt x="6400529" y="2872530"/>
                  <a:pt x="6362294" y="2877832"/>
                </a:cubicBezTo>
                <a:lnTo>
                  <a:pt x="6057129" y="2877832"/>
                </a:lnTo>
                <a:lnTo>
                  <a:pt x="5977784" y="2873238"/>
                </a:lnTo>
                <a:cubicBezTo>
                  <a:pt x="5740261" y="2860825"/>
                  <a:pt x="5502739" y="2847046"/>
                  <a:pt x="5265087" y="2836989"/>
                </a:cubicBezTo>
                <a:cubicBezTo>
                  <a:pt x="4958267" y="2824573"/>
                  <a:pt x="4651826" y="2804093"/>
                  <a:pt x="4346277" y="2774919"/>
                </a:cubicBezTo>
                <a:cubicBezTo>
                  <a:pt x="4021654" y="2744007"/>
                  <a:pt x="3697795" y="2709372"/>
                  <a:pt x="3373045" y="2676350"/>
                </a:cubicBezTo>
                <a:cubicBezTo>
                  <a:pt x="3035412" y="2642088"/>
                  <a:pt x="2698456" y="2602449"/>
                  <a:pt x="2362173" y="2557423"/>
                </a:cubicBezTo>
                <a:cubicBezTo>
                  <a:pt x="1984692" y="2507270"/>
                  <a:pt x="1608364" y="2449544"/>
                  <a:pt x="1233178" y="2384247"/>
                </a:cubicBezTo>
                <a:cubicBezTo>
                  <a:pt x="842181" y="2315534"/>
                  <a:pt x="453758" y="2237046"/>
                  <a:pt x="68500" y="2144540"/>
                </a:cubicBezTo>
                <a:lnTo>
                  <a:pt x="0" y="2127185"/>
                </a:lnTo>
                <a:lnTo>
                  <a:pt x="0" y="2070696"/>
                </a:lnTo>
                <a:lnTo>
                  <a:pt x="72441" y="2089473"/>
                </a:lnTo>
                <a:cubicBezTo>
                  <a:pt x="247961" y="2131651"/>
                  <a:pt x="424164" y="2170911"/>
                  <a:pt x="600716" y="2207843"/>
                </a:cubicBezTo>
                <a:cubicBezTo>
                  <a:pt x="988279" y="2288657"/>
                  <a:pt x="1378133" y="2357555"/>
                  <a:pt x="1769512" y="2418011"/>
                </a:cubicBezTo>
                <a:cubicBezTo>
                  <a:pt x="2052426" y="2461587"/>
                  <a:pt x="2335725" y="2501684"/>
                  <a:pt x="2613554" y="2534953"/>
                </a:cubicBezTo>
                <a:cubicBezTo>
                  <a:pt x="2605544" y="2537560"/>
                  <a:pt x="2594611" y="2527504"/>
                  <a:pt x="2581134" y="2525022"/>
                </a:cubicBezTo>
                <a:cubicBezTo>
                  <a:pt x="2087178" y="2433070"/>
                  <a:pt x="1597684" y="2322177"/>
                  <a:pt x="1112635" y="2192325"/>
                </a:cubicBezTo>
                <a:cubicBezTo>
                  <a:pt x="880453" y="2130254"/>
                  <a:pt x="649713" y="2063776"/>
                  <a:pt x="420412" y="1992892"/>
                </a:cubicBezTo>
                <a:lnTo>
                  <a:pt x="0" y="185397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371DF5B-F16E-614F-5528-9BCDF379EBA3}"/>
              </a:ext>
            </a:extLst>
          </p:cNvPr>
          <p:cNvSpPr>
            <a:spLocks noGrp="1"/>
          </p:cNvSpPr>
          <p:nvPr>
            <p:ph type="title"/>
          </p:nvPr>
        </p:nvSpPr>
        <p:spPr>
          <a:xfrm>
            <a:off x="638881" y="390525"/>
            <a:ext cx="10909640" cy="1510301"/>
          </a:xfrm>
        </p:spPr>
        <p:txBody>
          <a:bodyPr vert="horz" lIns="91440" tIns="45720" rIns="91440" bIns="45720" rtlCol="0" anchor="ctr">
            <a:normAutofit/>
          </a:bodyPr>
          <a:lstStyle/>
          <a:p>
            <a:pPr algn="ctr"/>
            <a:r>
              <a:rPr lang="en-US" sz="5100" kern="1200">
                <a:solidFill>
                  <a:srgbClr val="FFFFFF"/>
                </a:solidFill>
                <a:latin typeface="+mj-lt"/>
                <a:ea typeface="+mj-ea"/>
                <a:cs typeface="+mj-cs"/>
              </a:rPr>
              <a:t>Video explaining Bayes theorem and Naïve Bayesian classifier </a:t>
            </a:r>
          </a:p>
        </p:txBody>
      </p:sp>
      <p:sp>
        <p:nvSpPr>
          <p:cNvPr id="3" name="Content Placeholder 2">
            <a:extLst>
              <a:ext uri="{FF2B5EF4-FFF2-40B4-BE49-F238E27FC236}">
                <a16:creationId xmlns:a16="http://schemas.microsoft.com/office/drawing/2014/main" id="{935723A8-083C-54ED-06F9-7EC3D82FF72C}"/>
              </a:ext>
            </a:extLst>
          </p:cNvPr>
          <p:cNvSpPr>
            <a:spLocks noGrp="1"/>
          </p:cNvSpPr>
          <p:nvPr>
            <p:ph idx="1"/>
          </p:nvPr>
        </p:nvSpPr>
        <p:spPr>
          <a:xfrm>
            <a:off x="2895601" y="1900826"/>
            <a:ext cx="6396204" cy="662542"/>
          </a:xfrm>
        </p:spPr>
        <p:txBody>
          <a:bodyPr vert="horz" lIns="91440" tIns="45720" rIns="91440" bIns="45720" rtlCol="0" anchor="ctr">
            <a:normAutofit/>
          </a:bodyPr>
          <a:lstStyle/>
          <a:p>
            <a:pPr marL="0" indent="0" algn="ctr">
              <a:buNone/>
            </a:pPr>
            <a:r>
              <a:rPr lang="en-US" sz="2000" kern="1200" dirty="0">
                <a:solidFill>
                  <a:srgbClr val="FFFFFF"/>
                </a:solidFill>
                <a:latin typeface="+mn-lt"/>
                <a:ea typeface="+mn-ea"/>
                <a:cs typeface="+mn-cs"/>
              </a:rPr>
              <a:t>https://</a:t>
            </a:r>
            <a:r>
              <a:rPr lang="en-US" sz="2000" kern="1200" dirty="0" err="1">
                <a:solidFill>
                  <a:srgbClr val="FFFFFF"/>
                </a:solidFill>
                <a:latin typeface="+mn-lt"/>
                <a:ea typeface="+mn-ea"/>
                <a:cs typeface="+mn-cs"/>
              </a:rPr>
              <a:t>youtu.be</a:t>
            </a:r>
            <a:r>
              <a:rPr lang="en-US" sz="2000" kern="1200" dirty="0">
                <a:solidFill>
                  <a:srgbClr val="FFFFFF"/>
                </a:solidFill>
                <a:latin typeface="+mn-lt"/>
                <a:ea typeface="+mn-ea"/>
                <a:cs typeface="+mn-cs"/>
              </a:rPr>
              <a:t>/lFJbZ6LVxN8?si=za-ZWX0io3YHQhdi</a:t>
            </a:r>
          </a:p>
        </p:txBody>
      </p:sp>
      <p:sp>
        <p:nvSpPr>
          <p:cNvPr id="14" name="sketch line">
            <a:extLst>
              <a:ext uri="{FF2B5EF4-FFF2-40B4-BE49-F238E27FC236}">
                <a16:creationId xmlns:a16="http://schemas.microsoft.com/office/drawing/2014/main" id="{56037404-66BD-46B5-9323-1B53131967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974206" y="1753266"/>
            <a:ext cx="4243589" cy="18288"/>
          </a:xfrm>
          <a:custGeom>
            <a:avLst/>
            <a:gdLst>
              <a:gd name="connsiteX0" fmla="*/ 0 w 4243589"/>
              <a:gd name="connsiteY0" fmla="*/ 0 h 18288"/>
              <a:gd name="connsiteX1" fmla="*/ 563791 w 4243589"/>
              <a:gd name="connsiteY1" fmla="*/ 0 h 18288"/>
              <a:gd name="connsiteX2" fmla="*/ 1042710 w 4243589"/>
              <a:gd name="connsiteY2" fmla="*/ 0 h 18288"/>
              <a:gd name="connsiteX3" fmla="*/ 1564066 w 4243589"/>
              <a:gd name="connsiteY3" fmla="*/ 0 h 18288"/>
              <a:gd name="connsiteX4" fmla="*/ 2212729 w 4243589"/>
              <a:gd name="connsiteY4" fmla="*/ 0 h 18288"/>
              <a:gd name="connsiteX5" fmla="*/ 2776520 w 4243589"/>
              <a:gd name="connsiteY5" fmla="*/ 0 h 18288"/>
              <a:gd name="connsiteX6" fmla="*/ 3297875 w 4243589"/>
              <a:gd name="connsiteY6" fmla="*/ 0 h 18288"/>
              <a:gd name="connsiteX7" fmla="*/ 4243589 w 4243589"/>
              <a:gd name="connsiteY7" fmla="*/ 0 h 18288"/>
              <a:gd name="connsiteX8" fmla="*/ 4243589 w 4243589"/>
              <a:gd name="connsiteY8" fmla="*/ 18288 h 18288"/>
              <a:gd name="connsiteX9" fmla="*/ 3637362 w 4243589"/>
              <a:gd name="connsiteY9" fmla="*/ 18288 h 18288"/>
              <a:gd name="connsiteX10" fmla="*/ 3116007 w 4243589"/>
              <a:gd name="connsiteY10" fmla="*/ 18288 h 18288"/>
              <a:gd name="connsiteX11" fmla="*/ 2424908 w 4243589"/>
              <a:gd name="connsiteY11" fmla="*/ 18288 h 18288"/>
              <a:gd name="connsiteX12" fmla="*/ 1861117 w 4243589"/>
              <a:gd name="connsiteY12" fmla="*/ 18288 h 18288"/>
              <a:gd name="connsiteX13" fmla="*/ 1382198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3987" y="7429"/>
                  <a:pt x="4243569" y="10822"/>
                  <a:pt x="4243589" y="18288"/>
                </a:cubicBezTo>
                <a:cubicBezTo>
                  <a:pt x="4112949" y="-2855"/>
                  <a:pt x="3928037" y="1831"/>
                  <a:pt x="3637362" y="18288"/>
                </a:cubicBezTo>
                <a:cubicBezTo>
                  <a:pt x="3346687" y="34745"/>
                  <a:pt x="3254446" y="26669"/>
                  <a:pt x="3116007" y="18288"/>
                </a:cubicBezTo>
                <a:cubicBezTo>
                  <a:pt x="2977569" y="9907"/>
                  <a:pt x="2620228" y="28873"/>
                  <a:pt x="2424908" y="18288"/>
                </a:cubicBezTo>
                <a:cubicBezTo>
                  <a:pt x="2229588" y="7703"/>
                  <a:pt x="2088287" y="-3854"/>
                  <a:pt x="1861117" y="18288"/>
                </a:cubicBezTo>
                <a:cubicBezTo>
                  <a:pt x="1633947" y="40430"/>
                  <a:pt x="1502447" y="-871"/>
                  <a:pt x="1382198" y="18288"/>
                </a:cubicBezTo>
                <a:cubicBezTo>
                  <a:pt x="1261949" y="37447"/>
                  <a:pt x="1045440" y="28353"/>
                  <a:pt x="733535" y="18288"/>
                </a:cubicBezTo>
                <a:cubicBezTo>
                  <a:pt x="421630" y="8223"/>
                  <a:pt x="341257" y="-18359"/>
                  <a:pt x="0" y="18288"/>
                </a:cubicBezTo>
                <a:cubicBezTo>
                  <a:pt x="-591" y="13205"/>
                  <a:pt x="-663" y="6329"/>
                  <a:pt x="0" y="0"/>
                </a:cubicBezTo>
                <a:close/>
              </a:path>
              <a:path w="4243589" h="18288"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2703" y="5429"/>
                  <a:pt x="4244410" y="14046"/>
                  <a:pt x="4243589" y="18288"/>
                </a:cubicBezTo>
                <a:cubicBezTo>
                  <a:pt x="4130424" y="-1240"/>
                  <a:pt x="3932803" y="42249"/>
                  <a:pt x="3722234" y="18288"/>
                </a:cubicBezTo>
                <a:cubicBezTo>
                  <a:pt x="3511665" y="-5673"/>
                  <a:pt x="3269903" y="45994"/>
                  <a:pt x="3116007" y="18288"/>
                </a:cubicBezTo>
                <a:cubicBezTo>
                  <a:pt x="2962111" y="-9418"/>
                  <a:pt x="2744280" y="23224"/>
                  <a:pt x="2509780" y="18288"/>
                </a:cubicBezTo>
                <a:cubicBezTo>
                  <a:pt x="2275280" y="13352"/>
                  <a:pt x="2066059" y="43664"/>
                  <a:pt x="1945989" y="18288"/>
                </a:cubicBezTo>
                <a:cubicBezTo>
                  <a:pt x="1825919" y="-7088"/>
                  <a:pt x="1407329" y="12616"/>
                  <a:pt x="1254890" y="18288"/>
                </a:cubicBezTo>
                <a:cubicBezTo>
                  <a:pt x="1102451" y="23960"/>
                  <a:pt x="837950" y="31673"/>
                  <a:pt x="563791" y="18288"/>
                </a:cubicBezTo>
                <a:cubicBezTo>
                  <a:pt x="289632" y="4903"/>
                  <a:pt x="132768" y="7105"/>
                  <a:pt x="0" y="18288"/>
                </a:cubicBezTo>
                <a:cubicBezTo>
                  <a:pt x="668" y="13665"/>
                  <a:pt x="578" y="5675"/>
                  <a:pt x="0" y="0"/>
                </a:cubicBezTo>
                <a:close/>
              </a:path>
            </a:pathLst>
          </a:custGeom>
          <a:solidFill>
            <a:srgbClr val="FFFFFF"/>
          </a:solidFill>
          <a:ln w="38100" cap="rnd">
            <a:solidFill>
              <a:srgbClr val="FFFFFF"/>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video game&#10;&#10;Description automatically generated">
            <a:hlinkClick r:id="rId2"/>
            <a:extLst>
              <a:ext uri="{FF2B5EF4-FFF2-40B4-BE49-F238E27FC236}">
                <a16:creationId xmlns:a16="http://schemas.microsoft.com/office/drawing/2014/main" id="{31B457E7-DBD7-6A9E-FD3F-45A8854B71E7}"/>
              </a:ext>
            </a:extLst>
          </p:cNvPr>
          <p:cNvPicPr>
            <a:picLocks noChangeAspect="1"/>
          </p:cNvPicPr>
          <p:nvPr/>
        </p:nvPicPr>
        <p:blipFill>
          <a:blip r:embed="rId3"/>
          <a:stretch>
            <a:fillRect/>
          </a:stretch>
        </p:blipFill>
        <p:spPr>
          <a:xfrm>
            <a:off x="1035177" y="3185512"/>
            <a:ext cx="10118598" cy="2782613"/>
          </a:xfrm>
          <a:prstGeom prst="rect">
            <a:avLst/>
          </a:prstGeom>
        </p:spPr>
      </p:pic>
      <p:sp>
        <p:nvSpPr>
          <p:cNvPr id="4" name="Footer Placeholder 3">
            <a:extLst>
              <a:ext uri="{FF2B5EF4-FFF2-40B4-BE49-F238E27FC236}">
                <a16:creationId xmlns:a16="http://schemas.microsoft.com/office/drawing/2014/main" id="{6E6971EA-EED0-40E6-AF5C-94576E22913E}"/>
              </a:ext>
            </a:extLst>
          </p:cNvPr>
          <p:cNvSpPr>
            <a:spLocks noGrp="1"/>
          </p:cNvSpPr>
          <p:nvPr>
            <p:ph type="ftr" sz="quarter" idx="11"/>
          </p:nvPr>
        </p:nvSpPr>
        <p:spPr/>
        <p:txBody>
          <a:bodyPr/>
          <a:lstStyle/>
          <a:p>
            <a:r>
              <a:rPr lang="en-US"/>
              <a:t>Subject: PMA, B Tech(H) 5th Sem , UTD, CSVTU, Bhilai </a:t>
            </a:r>
          </a:p>
        </p:txBody>
      </p:sp>
      <p:sp>
        <p:nvSpPr>
          <p:cNvPr id="6" name="Slide Number Placeholder 5">
            <a:extLst>
              <a:ext uri="{FF2B5EF4-FFF2-40B4-BE49-F238E27FC236}">
                <a16:creationId xmlns:a16="http://schemas.microsoft.com/office/drawing/2014/main" id="{46FB098C-0E45-CF77-642B-EBEF043F79CF}"/>
              </a:ext>
            </a:extLst>
          </p:cNvPr>
          <p:cNvSpPr>
            <a:spLocks noGrp="1"/>
          </p:cNvSpPr>
          <p:nvPr>
            <p:ph type="sldNum" sz="quarter" idx="12"/>
          </p:nvPr>
        </p:nvSpPr>
        <p:spPr/>
        <p:txBody>
          <a:bodyPr/>
          <a:lstStyle/>
          <a:p>
            <a:fld id="{C0A394DB-CB9F-8E43-832A-0EBC97DA212A}" type="slidenum">
              <a:rPr lang="en-US" smtClean="0"/>
              <a:t>8</a:t>
            </a:fld>
            <a:endParaRPr lang="en-US"/>
          </a:p>
        </p:txBody>
      </p:sp>
    </p:spTree>
    <p:extLst>
      <p:ext uri="{BB962C8B-B14F-4D97-AF65-F5344CB8AC3E}">
        <p14:creationId xmlns:p14="http://schemas.microsoft.com/office/powerpoint/2010/main" val="2603626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6645E-7778-389F-B62F-CD6F3AE42529}"/>
              </a:ext>
            </a:extLst>
          </p:cNvPr>
          <p:cNvSpPr>
            <a:spLocks noGrp="1"/>
          </p:cNvSpPr>
          <p:nvPr>
            <p:ph type="title"/>
          </p:nvPr>
        </p:nvSpPr>
        <p:spPr/>
        <p:txBody>
          <a:bodyPr/>
          <a:lstStyle/>
          <a:p>
            <a:r>
              <a:rPr lang="en-US" dirty="0"/>
              <a:t>Defining a Classification problem </a:t>
            </a:r>
          </a:p>
        </p:txBody>
      </p:sp>
      <p:sp>
        <p:nvSpPr>
          <p:cNvPr id="3" name="Content Placeholder 2">
            <a:extLst>
              <a:ext uri="{FF2B5EF4-FFF2-40B4-BE49-F238E27FC236}">
                <a16:creationId xmlns:a16="http://schemas.microsoft.com/office/drawing/2014/main" id="{39494B02-63F8-41BC-37C3-08A5CC3DB13C}"/>
              </a:ext>
            </a:extLst>
          </p:cNvPr>
          <p:cNvSpPr>
            <a:spLocks noGrp="1"/>
          </p:cNvSpPr>
          <p:nvPr>
            <p:ph idx="1"/>
          </p:nvPr>
        </p:nvSpPr>
        <p:spPr>
          <a:xfrm>
            <a:off x="838200" y="1542361"/>
            <a:ext cx="10515600" cy="4634602"/>
          </a:xfrm>
        </p:spPr>
        <p:txBody>
          <a:bodyPr>
            <a:normAutofit lnSpcReduction="10000"/>
          </a:bodyPr>
          <a:lstStyle/>
          <a:p>
            <a:r>
              <a:rPr lang="en-US" sz="2000" dirty="0"/>
              <a:t>Suppose we have feature </a:t>
            </a:r>
            <a:r>
              <a:rPr lang="en-US" dirty="0">
                <a:solidFill>
                  <a:srgbClr val="FF0000"/>
                </a:solidFill>
                <a:latin typeface="Segoe Print" panose="02000800000000000000" pitchFamily="2" charset="0"/>
              </a:rPr>
              <a:t>X </a:t>
            </a:r>
            <a:r>
              <a:rPr lang="en-US" dirty="0"/>
              <a:t>:</a:t>
            </a:r>
          </a:p>
          <a:p>
            <a:pPr marL="0" indent="0" algn="ctr">
              <a:buNone/>
            </a:pPr>
            <a:r>
              <a:rPr lang="en-US" dirty="0">
                <a:solidFill>
                  <a:srgbClr val="FF0000"/>
                </a:solidFill>
                <a:latin typeface="Segoe Print" panose="02000800000000000000" pitchFamily="2" charset="0"/>
              </a:rPr>
              <a:t>X= (x</a:t>
            </a:r>
            <a:r>
              <a:rPr lang="en-US" baseline="-25000" dirty="0">
                <a:solidFill>
                  <a:srgbClr val="FF0000"/>
                </a:solidFill>
                <a:latin typeface="Segoe Print" panose="02000800000000000000" pitchFamily="2" charset="0"/>
              </a:rPr>
              <a:t>1</a:t>
            </a:r>
            <a:r>
              <a:rPr lang="en-US" dirty="0">
                <a:solidFill>
                  <a:srgbClr val="FF0000"/>
                </a:solidFill>
                <a:latin typeface="Segoe Print" panose="02000800000000000000" pitchFamily="2" charset="0"/>
              </a:rPr>
              <a:t>,x</a:t>
            </a:r>
            <a:r>
              <a:rPr lang="en-US" baseline="-25000" dirty="0">
                <a:solidFill>
                  <a:srgbClr val="FF0000"/>
                </a:solidFill>
                <a:latin typeface="Segoe Print" panose="02000800000000000000" pitchFamily="2" charset="0"/>
              </a:rPr>
              <a:t>2</a:t>
            </a:r>
            <a:r>
              <a:rPr lang="en-US" dirty="0">
                <a:solidFill>
                  <a:srgbClr val="FF0000"/>
                </a:solidFill>
                <a:latin typeface="Segoe Print" panose="02000800000000000000" pitchFamily="2" charset="0"/>
              </a:rPr>
              <a:t>,……….,</a:t>
            </a:r>
            <a:r>
              <a:rPr lang="en-US" dirty="0" err="1">
                <a:solidFill>
                  <a:srgbClr val="FF0000"/>
                </a:solidFill>
                <a:latin typeface="Segoe Print" panose="02000800000000000000" pitchFamily="2" charset="0"/>
              </a:rPr>
              <a:t>x</a:t>
            </a:r>
            <a:r>
              <a:rPr lang="en-US" baseline="-25000" dirty="0" err="1">
                <a:solidFill>
                  <a:srgbClr val="FF0000"/>
                </a:solidFill>
                <a:latin typeface="Segoe Print" panose="02000800000000000000" pitchFamily="2" charset="0"/>
              </a:rPr>
              <a:t>n</a:t>
            </a:r>
            <a:r>
              <a:rPr lang="en-US" dirty="0">
                <a:solidFill>
                  <a:srgbClr val="FF0000"/>
                </a:solidFill>
                <a:latin typeface="Segoe Print" panose="02000800000000000000" pitchFamily="2" charset="0"/>
              </a:rPr>
              <a:t>)</a:t>
            </a:r>
          </a:p>
          <a:p>
            <a:pPr marL="0" indent="0">
              <a:buNone/>
            </a:pPr>
            <a:r>
              <a:rPr lang="en-US" dirty="0"/>
              <a:t>  </a:t>
            </a:r>
            <a:r>
              <a:rPr lang="en-US" sz="2000" dirty="0"/>
              <a:t>and we need correct label that is represented by :Y</a:t>
            </a:r>
          </a:p>
          <a:p>
            <a:pPr marL="0" indent="0">
              <a:buNone/>
            </a:pPr>
            <a:r>
              <a:rPr lang="en-US" sz="2000" dirty="0"/>
              <a:t>  where X &amp; Y random variables.</a:t>
            </a:r>
          </a:p>
          <a:p>
            <a:r>
              <a:rPr lang="en-US" sz="2000" dirty="0"/>
              <a:t>Then,</a:t>
            </a:r>
            <a:r>
              <a:rPr lang="en-US" dirty="0"/>
              <a:t> </a:t>
            </a:r>
          </a:p>
          <a:p>
            <a:pPr marL="914400" lvl="2" indent="0" algn="ctr">
              <a:buNone/>
            </a:pPr>
            <a:r>
              <a:rPr lang="en-US" sz="3200" dirty="0">
                <a:solidFill>
                  <a:schemeClr val="accent1"/>
                </a:solidFill>
                <a:latin typeface="Segoe Print" panose="02000800000000000000" pitchFamily="2" charset="0"/>
              </a:rPr>
              <a:t>P(</a:t>
            </a:r>
            <a:r>
              <a:rPr lang="en-US" sz="2800" dirty="0">
                <a:solidFill>
                  <a:srgbClr val="00B050"/>
                </a:solidFill>
                <a:latin typeface="Segoe Print" panose="02000800000000000000" pitchFamily="2" charset="0"/>
              </a:rPr>
              <a:t>Y</a:t>
            </a:r>
            <a:r>
              <a:rPr lang="en-US" sz="3200" dirty="0">
                <a:solidFill>
                  <a:schemeClr val="accent1"/>
                </a:solidFill>
                <a:latin typeface="Segoe Print" panose="02000800000000000000" pitchFamily="2" charset="0"/>
              </a:rPr>
              <a:t>=y</a:t>
            </a:r>
            <a:r>
              <a:rPr lang="en-US" sz="4400" dirty="0">
                <a:latin typeface="Segoe Print" panose="02000800000000000000" pitchFamily="2" charset="0"/>
              </a:rPr>
              <a:t>|</a:t>
            </a:r>
            <a:r>
              <a:rPr lang="en-US" sz="4000" dirty="0">
                <a:solidFill>
                  <a:srgbClr val="FF0000"/>
                </a:solidFill>
                <a:latin typeface="Segoe Print" panose="02000800000000000000" pitchFamily="2" charset="0"/>
              </a:rPr>
              <a:t> </a:t>
            </a:r>
            <a:r>
              <a:rPr lang="en-US" sz="2800" dirty="0">
                <a:solidFill>
                  <a:srgbClr val="FF0000"/>
                </a:solidFill>
                <a:latin typeface="Segoe Print" panose="02000800000000000000" pitchFamily="2" charset="0"/>
              </a:rPr>
              <a:t>X</a:t>
            </a:r>
            <a:r>
              <a:rPr lang="en-US" sz="3200" dirty="0">
                <a:solidFill>
                  <a:schemeClr val="accent1"/>
                </a:solidFill>
                <a:latin typeface="Segoe Print" panose="02000800000000000000" pitchFamily="2" charset="0"/>
              </a:rPr>
              <a:t>= x</a:t>
            </a:r>
            <a:r>
              <a:rPr lang="en-US" sz="3200" baseline="-25000" dirty="0">
                <a:solidFill>
                  <a:schemeClr val="accent1"/>
                </a:solidFill>
                <a:latin typeface="Segoe Print" panose="02000800000000000000" pitchFamily="2" charset="0"/>
              </a:rPr>
              <a:t>1</a:t>
            </a:r>
            <a:r>
              <a:rPr lang="en-US" sz="3200" dirty="0">
                <a:solidFill>
                  <a:schemeClr val="accent1"/>
                </a:solidFill>
                <a:latin typeface="Segoe Print" panose="02000800000000000000" pitchFamily="2" charset="0"/>
              </a:rPr>
              <a:t>,x</a:t>
            </a:r>
            <a:r>
              <a:rPr lang="en-US" sz="3200" baseline="-25000" dirty="0">
                <a:solidFill>
                  <a:schemeClr val="accent1"/>
                </a:solidFill>
                <a:latin typeface="Segoe Print" panose="02000800000000000000" pitchFamily="2" charset="0"/>
              </a:rPr>
              <a:t>2</a:t>
            </a:r>
            <a:r>
              <a:rPr lang="en-US" sz="3200" dirty="0">
                <a:solidFill>
                  <a:schemeClr val="accent1"/>
                </a:solidFill>
                <a:latin typeface="Segoe Print" panose="02000800000000000000" pitchFamily="2" charset="0"/>
              </a:rPr>
              <a:t>,……….,</a:t>
            </a:r>
            <a:r>
              <a:rPr lang="en-US" sz="3200" dirty="0" err="1">
                <a:solidFill>
                  <a:schemeClr val="accent1"/>
                </a:solidFill>
                <a:latin typeface="Segoe Print" panose="02000800000000000000" pitchFamily="2" charset="0"/>
              </a:rPr>
              <a:t>x</a:t>
            </a:r>
            <a:r>
              <a:rPr lang="en-US" sz="3200" baseline="-25000" dirty="0" err="1">
                <a:solidFill>
                  <a:schemeClr val="accent1"/>
                </a:solidFill>
                <a:latin typeface="Segoe Print" panose="02000800000000000000" pitchFamily="2" charset="0"/>
              </a:rPr>
              <a:t>n</a:t>
            </a:r>
            <a:r>
              <a:rPr lang="en-US" sz="3200" dirty="0">
                <a:solidFill>
                  <a:schemeClr val="accent1"/>
                </a:solidFill>
                <a:latin typeface="Segoe Print" panose="02000800000000000000" pitchFamily="2" charset="0"/>
              </a:rPr>
              <a:t>), </a:t>
            </a:r>
          </a:p>
          <a:p>
            <a:pPr marL="914400" lvl="2" indent="0" algn="ctr">
              <a:buNone/>
            </a:pPr>
            <a:endParaRPr lang="en-US" sz="3200" dirty="0">
              <a:solidFill>
                <a:schemeClr val="accent1"/>
              </a:solidFill>
              <a:latin typeface="Segoe Print" panose="02000800000000000000" pitchFamily="2" charset="0"/>
            </a:endParaRPr>
          </a:p>
          <a:p>
            <a:pPr marL="273050" lvl="2" indent="0">
              <a:buNone/>
            </a:pPr>
            <a:r>
              <a:rPr lang="en-US" sz="2400" dirty="0"/>
              <a:t>	A conditional probability which finds the probability of </a:t>
            </a:r>
            <a:r>
              <a:rPr lang="en-US" sz="2400" dirty="0">
                <a:solidFill>
                  <a:srgbClr val="00B050"/>
                </a:solidFill>
                <a:latin typeface="Segoe Print" panose="02000800000000000000" pitchFamily="2" charset="0"/>
              </a:rPr>
              <a:t>Y</a:t>
            </a:r>
            <a:r>
              <a:rPr lang="en-US" sz="2400" dirty="0"/>
              <a:t> is equal to </a:t>
            </a:r>
            <a:r>
              <a:rPr lang="en-US" sz="2400" dirty="0">
                <a:solidFill>
                  <a:schemeClr val="accent1"/>
                </a:solidFill>
              </a:rPr>
              <a:t>y</a:t>
            </a:r>
            <a:r>
              <a:rPr lang="en-US" sz="2400" dirty="0"/>
              <a:t>, given that </a:t>
            </a:r>
            <a:r>
              <a:rPr lang="en-US" sz="2400" dirty="0">
                <a:solidFill>
                  <a:srgbClr val="FF0000"/>
                </a:solidFill>
                <a:latin typeface="Segoe Print" panose="02000800000000000000" pitchFamily="2" charset="0"/>
              </a:rPr>
              <a:t>X </a:t>
            </a:r>
            <a:r>
              <a:rPr lang="en-US" sz="2400" dirty="0"/>
              <a:t>= </a:t>
            </a:r>
            <a:r>
              <a:rPr lang="en-US" sz="2400" dirty="0">
                <a:solidFill>
                  <a:schemeClr val="accent1"/>
                </a:solidFill>
              </a:rPr>
              <a:t>x</a:t>
            </a:r>
            <a:r>
              <a:rPr lang="en-US" sz="2400" baseline="-25000" dirty="0">
                <a:solidFill>
                  <a:schemeClr val="accent1"/>
                </a:solidFill>
              </a:rPr>
              <a:t>1</a:t>
            </a:r>
            <a:r>
              <a:rPr lang="en-US" sz="2400" dirty="0">
                <a:solidFill>
                  <a:schemeClr val="accent1"/>
                </a:solidFill>
              </a:rPr>
              <a:t>,x</a:t>
            </a:r>
            <a:r>
              <a:rPr lang="en-US" sz="2400" baseline="-25000" dirty="0">
                <a:solidFill>
                  <a:schemeClr val="accent1"/>
                </a:solidFill>
              </a:rPr>
              <a:t>2</a:t>
            </a:r>
            <a:r>
              <a:rPr lang="en-US" sz="2400" dirty="0">
                <a:solidFill>
                  <a:schemeClr val="accent1"/>
                </a:solidFill>
              </a:rPr>
              <a:t>,……….,</a:t>
            </a:r>
            <a:r>
              <a:rPr lang="en-US" sz="2400" dirty="0" err="1">
                <a:solidFill>
                  <a:schemeClr val="accent1"/>
                </a:solidFill>
              </a:rPr>
              <a:t>x</a:t>
            </a:r>
            <a:r>
              <a:rPr lang="en-US" sz="2400" baseline="-25000" dirty="0" err="1">
                <a:solidFill>
                  <a:schemeClr val="accent1"/>
                </a:solidFill>
              </a:rPr>
              <a:t>n</a:t>
            </a:r>
            <a:endParaRPr lang="en-US" sz="2400" dirty="0"/>
          </a:p>
          <a:p>
            <a:pPr marL="273050" lvl="2" indent="-230188"/>
            <a:r>
              <a:rPr lang="en-US" dirty="0"/>
              <a:t>So, we need to find the value of </a:t>
            </a:r>
            <a:r>
              <a:rPr lang="en-US" sz="2000" dirty="0">
                <a:solidFill>
                  <a:schemeClr val="accent1"/>
                </a:solidFill>
                <a:latin typeface="Segoe Print" panose="02000800000000000000" pitchFamily="2" charset="0"/>
              </a:rPr>
              <a:t>y</a:t>
            </a:r>
            <a:r>
              <a:rPr lang="en-US" dirty="0"/>
              <a:t> for which this conditional probability becomes maximum.</a:t>
            </a:r>
          </a:p>
        </p:txBody>
      </p:sp>
      <p:sp>
        <p:nvSpPr>
          <p:cNvPr id="4" name="Footer Placeholder 3">
            <a:extLst>
              <a:ext uri="{FF2B5EF4-FFF2-40B4-BE49-F238E27FC236}">
                <a16:creationId xmlns:a16="http://schemas.microsoft.com/office/drawing/2014/main" id="{217F9968-47BD-CEB7-0558-14D389A46457}"/>
              </a:ext>
            </a:extLst>
          </p:cNvPr>
          <p:cNvSpPr>
            <a:spLocks noGrp="1"/>
          </p:cNvSpPr>
          <p:nvPr>
            <p:ph type="ftr" sz="quarter" idx="11"/>
          </p:nvPr>
        </p:nvSpPr>
        <p:spPr/>
        <p:txBody>
          <a:bodyPr/>
          <a:lstStyle/>
          <a:p>
            <a:r>
              <a:rPr lang="en-US"/>
              <a:t>Subject: PMA, B Tech(H) 5th Sem , UTD, CSVTU, Bhilai </a:t>
            </a:r>
          </a:p>
        </p:txBody>
      </p:sp>
      <p:sp>
        <p:nvSpPr>
          <p:cNvPr id="5" name="Slide Number Placeholder 4">
            <a:extLst>
              <a:ext uri="{FF2B5EF4-FFF2-40B4-BE49-F238E27FC236}">
                <a16:creationId xmlns:a16="http://schemas.microsoft.com/office/drawing/2014/main" id="{96F04DAE-5EF7-6456-66EC-2A72B20BE5BD}"/>
              </a:ext>
            </a:extLst>
          </p:cNvPr>
          <p:cNvSpPr>
            <a:spLocks noGrp="1"/>
          </p:cNvSpPr>
          <p:nvPr>
            <p:ph type="sldNum" sz="quarter" idx="12"/>
          </p:nvPr>
        </p:nvSpPr>
        <p:spPr/>
        <p:txBody>
          <a:bodyPr/>
          <a:lstStyle/>
          <a:p>
            <a:fld id="{C0A394DB-CB9F-8E43-832A-0EBC97DA212A}" type="slidenum">
              <a:rPr lang="en-US" smtClean="0"/>
              <a:t>9</a:t>
            </a:fld>
            <a:endParaRPr lang="en-US"/>
          </a:p>
        </p:txBody>
      </p:sp>
    </p:spTree>
    <p:extLst>
      <p:ext uri="{BB962C8B-B14F-4D97-AF65-F5344CB8AC3E}">
        <p14:creationId xmlns:p14="http://schemas.microsoft.com/office/powerpoint/2010/main" val="32026342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aramond-Trebuchet MS">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407</TotalTime>
  <Words>4814</Words>
  <Application>Microsoft Macintosh PowerPoint</Application>
  <PresentationFormat>Widescreen</PresentationFormat>
  <Paragraphs>400</Paragraphs>
  <Slides>46</Slides>
  <Notes>3</Notes>
  <HiddenSlides>0</HiddenSlides>
  <MMClips>1</MMClips>
  <ScaleCrop>false</ScaleCrop>
  <HeadingPairs>
    <vt:vector size="8" baseType="variant">
      <vt:variant>
        <vt:lpstr>Fonts Used</vt:lpstr>
      </vt:variant>
      <vt:variant>
        <vt:i4>13</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61" baseType="lpstr">
      <vt:lpstr>Arial</vt:lpstr>
      <vt:lpstr>Calibri</vt:lpstr>
      <vt:lpstr>Cambria Math</vt:lpstr>
      <vt:lpstr>Garamond</vt:lpstr>
      <vt:lpstr>Helvetica</vt:lpstr>
      <vt:lpstr>KaTeX_Main</vt:lpstr>
      <vt:lpstr>KaTeX_Math</vt:lpstr>
      <vt:lpstr>Segoe Print</vt:lpstr>
      <vt:lpstr>Söhne</vt:lpstr>
      <vt:lpstr>Tahoma</vt:lpstr>
      <vt:lpstr>Times</vt:lpstr>
      <vt:lpstr>Times New Roman</vt:lpstr>
      <vt:lpstr>Trebuchet MS</vt:lpstr>
      <vt:lpstr>Office Theme</vt:lpstr>
      <vt:lpstr>Equation</vt:lpstr>
      <vt:lpstr>DATA CLASSIFICATION PART II</vt:lpstr>
      <vt:lpstr>CONTENT </vt:lpstr>
      <vt:lpstr>Probability Basics </vt:lpstr>
      <vt:lpstr>PowerPoint Presentation</vt:lpstr>
      <vt:lpstr>PowerPoint Presentation</vt:lpstr>
      <vt:lpstr>PowerPoint Presentation</vt:lpstr>
      <vt:lpstr>Naive Bayes Classification Algorithm</vt:lpstr>
      <vt:lpstr>Video explaining Bayes theorem and Naïve Bayesian classifier </vt:lpstr>
      <vt:lpstr>Defining a Classification problem </vt:lpstr>
      <vt:lpstr>Bayes theorem </vt:lpstr>
      <vt:lpstr>Example </vt:lpstr>
      <vt:lpstr>Probabilities definitions and notations</vt:lpstr>
      <vt:lpstr>Probabilities definitions and notations</vt:lpstr>
      <vt:lpstr>Probability Evaluation </vt:lpstr>
      <vt:lpstr>Customer- ID 3356 and who has the features(evidence)</vt:lpstr>
      <vt:lpstr>Interpretation </vt:lpstr>
      <vt:lpstr>Historical data and Bayes’ Theorem to label</vt:lpstr>
      <vt:lpstr>Conclusions </vt:lpstr>
      <vt:lpstr>Neural networks</vt:lpstr>
      <vt:lpstr>Neural networks</vt:lpstr>
      <vt:lpstr>Video for brief explanation of Neural Network</vt:lpstr>
      <vt:lpstr>PowerPoint Presentation</vt:lpstr>
      <vt:lpstr>Structure of a neural-network algorithm</vt:lpstr>
      <vt:lpstr>Structure of a neural-network algorithm</vt:lpstr>
      <vt:lpstr>The Training process </vt:lpstr>
      <vt:lpstr>The Training process  Neural networks are trained using either supervised or unsupervised methods </vt:lpstr>
      <vt:lpstr>The Training process </vt:lpstr>
      <vt:lpstr>The Markov Model </vt:lpstr>
      <vt:lpstr>Video to Explain Markov chain </vt:lpstr>
      <vt:lpstr>Markov Assumption </vt:lpstr>
      <vt:lpstr>Markov Assumption </vt:lpstr>
      <vt:lpstr>Sequence Probability Calculation:</vt:lpstr>
      <vt:lpstr>A typical Markov Model prediction</vt:lpstr>
      <vt:lpstr>A typical Markov Model prediction</vt:lpstr>
      <vt:lpstr>A typical Markov Model prediction</vt:lpstr>
      <vt:lpstr>A typical Markov Model prediction</vt:lpstr>
      <vt:lpstr>Calculated Probabilities</vt:lpstr>
      <vt:lpstr>Using hidden Markov Models</vt:lpstr>
      <vt:lpstr>Hidden Markov Models</vt:lpstr>
      <vt:lpstr>Hidden Markov Models</vt:lpstr>
      <vt:lpstr>Linear regression </vt:lpstr>
      <vt:lpstr>Linear regression </vt:lpstr>
      <vt:lpstr>Linear regression </vt:lpstr>
      <vt:lpstr>Ensemble Methods to Boost Prediction Accuracy</vt:lpstr>
      <vt:lpstr>Ensemble Methods to Boost Prediction Accuracy</vt:lpstr>
      <vt:lpstr>Ensemble Methods to Boost Prediction Accuracy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CLASSIFICATION PART II</dc:title>
  <dc:creator>K vibhooti rajkumar</dc:creator>
  <cp:lastModifiedBy>K vibhooti rajkumar</cp:lastModifiedBy>
  <cp:revision>14</cp:revision>
  <dcterms:created xsi:type="dcterms:W3CDTF">2023-10-18T16:16:05Z</dcterms:created>
  <dcterms:modified xsi:type="dcterms:W3CDTF">2023-11-20T07:07:11Z</dcterms:modified>
</cp:coreProperties>
</file>